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48"/>
  </p:notesMasterIdLst>
  <p:handoutMasterIdLst>
    <p:handoutMasterId r:id="rId49"/>
  </p:handoutMasterIdLst>
  <p:sldIdLst>
    <p:sldId id="330" r:id="rId6"/>
    <p:sldId id="628" r:id="rId7"/>
    <p:sldId id="690" r:id="rId8"/>
    <p:sldId id="705" r:id="rId9"/>
    <p:sldId id="706" r:id="rId10"/>
    <p:sldId id="734" r:id="rId11"/>
    <p:sldId id="735" r:id="rId12"/>
    <p:sldId id="726" r:id="rId13"/>
    <p:sldId id="740" r:id="rId14"/>
    <p:sldId id="741" r:id="rId15"/>
    <p:sldId id="742" r:id="rId16"/>
    <p:sldId id="743" r:id="rId17"/>
    <p:sldId id="745" r:id="rId18"/>
    <p:sldId id="744" r:id="rId19"/>
    <p:sldId id="728" r:id="rId20"/>
    <p:sldId id="746" r:id="rId21"/>
    <p:sldId id="729" r:id="rId22"/>
    <p:sldId id="708" r:id="rId23"/>
    <p:sldId id="707" r:id="rId24"/>
    <p:sldId id="720" r:id="rId25"/>
    <p:sldId id="721" r:id="rId26"/>
    <p:sldId id="722" r:id="rId27"/>
    <p:sldId id="723" r:id="rId28"/>
    <p:sldId id="724" r:id="rId29"/>
    <p:sldId id="696" r:id="rId30"/>
    <p:sldId id="695" r:id="rId31"/>
    <p:sldId id="715" r:id="rId32"/>
    <p:sldId id="693" r:id="rId33"/>
    <p:sldId id="717" r:id="rId34"/>
    <p:sldId id="694" r:id="rId35"/>
    <p:sldId id="716" r:id="rId36"/>
    <p:sldId id="692" r:id="rId37"/>
    <p:sldId id="718" r:id="rId38"/>
    <p:sldId id="725" r:id="rId39"/>
    <p:sldId id="736" r:id="rId40"/>
    <p:sldId id="737" r:id="rId41"/>
    <p:sldId id="732" r:id="rId42"/>
    <p:sldId id="733" r:id="rId43"/>
    <p:sldId id="738" r:id="rId44"/>
    <p:sldId id="739" r:id="rId45"/>
    <p:sldId id="719" r:id="rId46"/>
    <p:sldId id="3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21"/>
    <a:srgbClr val="38D9DD"/>
    <a:srgbClr val="78769A"/>
    <a:srgbClr val="272936"/>
    <a:srgbClr val="9E9CB4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DCE3B-4794-444E-BC0E-4BA7C674C544}" v="820" dt="2025-05-31T14:56:10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0" autoAdjust="0"/>
    <p:restoredTop sz="95278" autoAdjust="0"/>
  </p:normalViewPr>
  <p:slideViewPr>
    <p:cSldViewPr snapToGrid="0" showGuides="1">
      <p:cViewPr varScale="1">
        <p:scale>
          <a:sx n="135" d="100"/>
          <a:sy n="135" d="100"/>
        </p:scale>
        <p:origin x="168" y="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357DCE3B-4794-444E-BC0E-4BA7C674C544}"/>
    <pc:docChg chg="undo custSel addSld delSld modSld sldOrd">
      <pc:chgData name="Iulian Ilie-Nemedi" userId="c5ffad915e5e9439" providerId="LiveId" clId="{357DCE3B-4794-444E-BC0E-4BA7C674C544}" dt="2025-05-31T14:56:10.268" v="1347" actId="20577"/>
      <pc:docMkLst>
        <pc:docMk/>
      </pc:docMkLst>
      <pc:sldChg chg="del">
        <pc:chgData name="Iulian Ilie-Nemedi" userId="c5ffad915e5e9439" providerId="LiveId" clId="{357DCE3B-4794-444E-BC0E-4BA7C674C544}" dt="2025-05-30T12:56:23.161" v="307" actId="47"/>
        <pc:sldMkLst>
          <pc:docMk/>
          <pc:sldMk cId="1357487758" sldId="599"/>
        </pc:sldMkLst>
      </pc:sldChg>
      <pc:sldChg chg="add">
        <pc:chgData name="Iulian Ilie-Nemedi" userId="c5ffad915e5e9439" providerId="LiveId" clId="{357DCE3B-4794-444E-BC0E-4BA7C674C544}" dt="2025-05-30T12:16:52.388" v="0"/>
        <pc:sldMkLst>
          <pc:docMk/>
          <pc:sldMk cId="453249598" sldId="690"/>
        </pc:sldMkLst>
      </pc:sldChg>
      <pc:sldChg chg="addSp modSp add">
        <pc:chgData name="Iulian Ilie-Nemedi" userId="c5ffad915e5e9439" providerId="LiveId" clId="{357DCE3B-4794-444E-BC0E-4BA7C674C544}" dt="2025-05-30T14:24:28.284" v="996" actId="167"/>
        <pc:sldMkLst>
          <pc:docMk/>
          <pc:sldMk cId="2593312875" sldId="705"/>
        </pc:sldMkLst>
        <pc:picChg chg="add mod">
          <ac:chgData name="Iulian Ilie-Nemedi" userId="c5ffad915e5e9439" providerId="LiveId" clId="{357DCE3B-4794-444E-BC0E-4BA7C674C544}" dt="2025-05-30T14:24:28.284" v="996" actId="167"/>
          <ac:picMkLst>
            <pc:docMk/>
            <pc:sldMk cId="2593312875" sldId="705"/>
            <ac:picMk id="3" creationId="{95CD3C3C-AF70-B5EE-3662-A584FD0CD321}"/>
          </ac:picMkLst>
        </pc:picChg>
      </pc:sldChg>
      <pc:sldChg chg="addSp delSp modSp add mod modAnim">
        <pc:chgData name="Iulian Ilie-Nemedi" userId="c5ffad915e5e9439" providerId="LiveId" clId="{357DCE3B-4794-444E-BC0E-4BA7C674C544}" dt="2025-05-30T14:24:11.341" v="994" actId="167"/>
        <pc:sldMkLst>
          <pc:docMk/>
          <pc:sldMk cId="1509558936" sldId="706"/>
        </pc:sldMkLst>
        <pc:spChg chg="mod">
          <ac:chgData name="Iulian Ilie-Nemedi" userId="c5ffad915e5e9439" providerId="LiveId" clId="{357DCE3B-4794-444E-BC0E-4BA7C674C544}" dt="2025-05-30T12:18:47.551" v="42" actId="27636"/>
          <ac:spMkLst>
            <pc:docMk/>
            <pc:sldMk cId="1509558936" sldId="706"/>
            <ac:spMk id="2" creationId="{0E27B65B-AD0C-6CE2-5D16-0A837FB68793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3" creationId="{6A1C6F4A-00E1-C85A-F42D-2AF1804B4B6D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6" creationId="{4719CAC7-2B72-8E25-533E-78115C1F1BF9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7" creationId="{1FCB64A0-2F64-88E3-CA60-8C7F9572C2AF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8" creationId="{A46F36EA-5C7E-065E-7547-EBAF70AE38DA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9" creationId="{B90EE581-1EA4-A756-3D16-01DB922C051A}"/>
          </ac:spMkLst>
        </pc:spChg>
        <pc:spChg chg="add mod">
          <ac:chgData name="Iulian Ilie-Nemedi" userId="c5ffad915e5e9439" providerId="LiveId" clId="{357DCE3B-4794-444E-BC0E-4BA7C674C544}" dt="2025-05-30T12:23:32.340" v="66" actId="1076"/>
          <ac:spMkLst>
            <pc:docMk/>
            <pc:sldMk cId="1509558936" sldId="706"/>
            <ac:spMk id="10" creationId="{17D8D708-7A33-886D-2232-08A0C2763389}"/>
          </ac:spMkLst>
        </pc:spChg>
        <pc:spChg chg="add mod">
          <ac:chgData name="Iulian Ilie-Nemedi" userId="c5ffad915e5e9439" providerId="LiveId" clId="{357DCE3B-4794-444E-BC0E-4BA7C674C544}" dt="2025-05-30T12:26:10.658" v="77" actId="207"/>
          <ac:spMkLst>
            <pc:docMk/>
            <pc:sldMk cId="1509558936" sldId="706"/>
            <ac:spMk id="11" creationId="{32A8CBE8-42BE-7330-CFBD-BA7B022BBE11}"/>
          </ac:spMkLst>
        </pc:spChg>
        <pc:spChg chg="add mod">
          <ac:chgData name="Iulian Ilie-Nemedi" userId="c5ffad915e5e9439" providerId="LiveId" clId="{357DCE3B-4794-444E-BC0E-4BA7C674C544}" dt="2025-05-30T12:26:26.788" v="80" actId="207"/>
          <ac:spMkLst>
            <pc:docMk/>
            <pc:sldMk cId="1509558936" sldId="706"/>
            <ac:spMk id="12" creationId="{ACC97CC0-05FE-221D-58A3-2C12FBA14B4A}"/>
          </ac:spMkLst>
        </pc:spChg>
        <pc:spChg chg="add mod">
          <ac:chgData name="Iulian Ilie-Nemedi" userId="c5ffad915e5e9439" providerId="LiveId" clId="{357DCE3B-4794-444E-BC0E-4BA7C674C544}" dt="2025-05-30T12:26:30.365" v="81" actId="207"/>
          <ac:spMkLst>
            <pc:docMk/>
            <pc:sldMk cId="1509558936" sldId="706"/>
            <ac:spMk id="13" creationId="{A01838EB-27C7-1694-80BE-49C0E8B090FE}"/>
          </ac:spMkLst>
        </pc:spChg>
        <pc:spChg chg="add">
          <ac:chgData name="Iulian Ilie-Nemedi" userId="c5ffad915e5e9439" providerId="LiveId" clId="{357DCE3B-4794-444E-BC0E-4BA7C674C544}" dt="2025-05-30T12:25:16.261" v="67"/>
          <ac:spMkLst>
            <pc:docMk/>
            <pc:sldMk cId="1509558936" sldId="706"/>
            <ac:spMk id="14" creationId="{391DF220-5FD9-DA11-F85A-8F51383DEF65}"/>
          </ac:spMkLst>
        </pc:spChg>
        <pc:picChg chg="add mod">
          <ac:chgData name="Iulian Ilie-Nemedi" userId="c5ffad915e5e9439" providerId="LiveId" clId="{357DCE3B-4794-444E-BC0E-4BA7C674C544}" dt="2025-05-30T14:24:11.341" v="994" actId="167"/>
          <ac:picMkLst>
            <pc:docMk/>
            <pc:sldMk cId="1509558936" sldId="706"/>
            <ac:picMk id="14" creationId="{2EE630BE-FE70-B784-90C3-3578DABF8D10}"/>
          </ac:picMkLst>
        </pc:picChg>
        <pc:picChg chg="add del mod">
          <ac:chgData name="Iulian Ilie-Nemedi" userId="c5ffad915e5e9439" providerId="LiveId" clId="{357DCE3B-4794-444E-BC0E-4BA7C674C544}" dt="2025-05-30T12:25:22.253" v="70" actId="478"/>
          <ac:picMkLst>
            <pc:docMk/>
            <pc:sldMk cId="1509558936" sldId="706"/>
            <ac:picMk id="15" creationId="{D00AC2B2-6C64-4A7E-62F4-3B332A27901D}"/>
          </ac:picMkLst>
        </pc:picChg>
        <pc:picChg chg="add del mod">
          <ac:chgData name="Iulian Ilie-Nemedi" userId="c5ffad915e5e9439" providerId="LiveId" clId="{357DCE3B-4794-444E-BC0E-4BA7C674C544}" dt="2025-05-30T12:25:52.456" v="71" actId="478"/>
          <ac:picMkLst>
            <pc:docMk/>
            <pc:sldMk cId="1509558936" sldId="706"/>
            <ac:picMk id="1026" creationId="{31F44EE0-A3FF-3DF7-997B-C6D589079638}"/>
          </ac:picMkLst>
        </pc:picChg>
        <pc:picChg chg="add del mod">
          <ac:chgData name="Iulian Ilie-Nemedi" userId="c5ffad915e5e9439" providerId="LiveId" clId="{357DCE3B-4794-444E-BC0E-4BA7C674C544}" dt="2025-05-30T14:24:05.731" v="992" actId="478"/>
          <ac:picMkLst>
            <pc:docMk/>
            <pc:sldMk cId="1509558936" sldId="706"/>
            <ac:picMk id="1030" creationId="{D5FAD283-0C22-E8B6-1F75-16A3956D05F0}"/>
          </ac:picMkLst>
        </pc:picChg>
        <pc:cxnChg chg="add mod">
          <ac:chgData name="Iulian Ilie-Nemedi" userId="c5ffad915e5e9439" providerId="LiveId" clId="{357DCE3B-4794-444E-BC0E-4BA7C674C544}" dt="2025-05-30T12:26:23.761" v="79" actId="692"/>
          <ac:cxnSpMkLst>
            <pc:docMk/>
            <pc:sldMk cId="1509558936" sldId="706"/>
            <ac:cxnSpMk id="4" creationId="{1E8960A2-601B-95FF-FE7B-26CA3447BF8B}"/>
          </ac:cxnSpMkLst>
        </pc:cxnChg>
        <pc:cxnChg chg="mod">
          <ac:chgData name="Iulian Ilie-Nemedi" userId="c5ffad915e5e9439" providerId="LiveId" clId="{357DCE3B-4794-444E-BC0E-4BA7C674C544}" dt="2025-05-30T12:26:19.846" v="78" actId="692"/>
          <ac:cxnSpMkLst>
            <pc:docMk/>
            <pc:sldMk cId="1509558936" sldId="706"/>
            <ac:cxnSpMk id="5" creationId="{1C0F475F-348E-EBCC-D998-A5C4F2F43A10}"/>
          </ac:cxnSpMkLst>
        </pc:cxnChg>
      </pc:sldChg>
      <pc:sldChg chg="addSp delSp modSp add mod modAnim">
        <pc:chgData name="Iulian Ilie-Nemedi" userId="c5ffad915e5e9439" providerId="LiveId" clId="{357DCE3B-4794-444E-BC0E-4BA7C674C544}" dt="2025-05-30T13:33:48.359" v="657" actId="20577"/>
        <pc:sldMkLst>
          <pc:docMk/>
          <pc:sldMk cId="3416371966" sldId="707"/>
        </pc:sldMkLst>
        <pc:spChg chg="mod">
          <ac:chgData name="Iulian Ilie-Nemedi" userId="c5ffad915e5e9439" providerId="LiveId" clId="{357DCE3B-4794-444E-BC0E-4BA7C674C544}" dt="2025-05-30T13:11:50.573" v="324" actId="20577"/>
          <ac:spMkLst>
            <pc:docMk/>
            <pc:sldMk cId="3416371966" sldId="707"/>
            <ac:spMk id="2" creationId="{E65D7AB7-3D47-7936-A642-9B0B32DC703A}"/>
          </ac:spMkLst>
        </pc:spChg>
        <pc:spChg chg="add mod">
          <ac:chgData name="Iulian Ilie-Nemedi" userId="c5ffad915e5e9439" providerId="LiveId" clId="{357DCE3B-4794-444E-BC0E-4BA7C674C544}" dt="2025-05-30T13:33:48.359" v="657" actId="20577"/>
          <ac:spMkLst>
            <pc:docMk/>
            <pc:sldMk cId="3416371966" sldId="707"/>
            <ac:spMk id="3" creationId="{94F45643-EB88-FC42-9876-B3C71E667F5D}"/>
          </ac:spMkLst>
        </pc:spChg>
        <pc:spChg chg="add del">
          <ac:chgData name="Iulian Ilie-Nemedi" userId="c5ffad915e5e9439" providerId="LiveId" clId="{357DCE3B-4794-444E-BC0E-4BA7C674C544}" dt="2025-05-30T12:41:23.322" v="166" actId="22"/>
          <ac:spMkLst>
            <pc:docMk/>
            <pc:sldMk cId="3416371966" sldId="707"/>
            <ac:spMk id="5" creationId="{A87627C4-D66B-1A52-4858-2B67197E408E}"/>
          </ac:spMkLst>
        </pc:spChg>
        <pc:picChg chg="add mod">
          <ac:chgData name="Iulian Ilie-Nemedi" userId="c5ffad915e5e9439" providerId="LiveId" clId="{357DCE3B-4794-444E-BC0E-4BA7C674C544}" dt="2025-05-30T13:16:23.523" v="388"/>
          <ac:picMkLst>
            <pc:docMk/>
            <pc:sldMk cId="3416371966" sldId="707"/>
            <ac:picMk id="4" creationId="{D9493EED-3403-DC5A-9D7D-7356F6A9F4A7}"/>
          </ac:picMkLst>
        </pc:picChg>
        <pc:picChg chg="add del">
          <ac:chgData name="Iulian Ilie-Nemedi" userId="c5ffad915e5e9439" providerId="LiveId" clId="{357DCE3B-4794-444E-BC0E-4BA7C674C544}" dt="2025-05-30T12:41:01.447" v="163" actId="478"/>
          <ac:picMkLst>
            <pc:docMk/>
            <pc:sldMk cId="3416371966" sldId="707"/>
            <ac:picMk id="3074" creationId="{DB57641F-AD04-0CF2-C859-611098199CF6}"/>
          </ac:picMkLst>
        </pc:picChg>
      </pc:sldChg>
      <pc:sldChg chg="addSp delSp modSp add mod ord delAnim modAnim">
        <pc:chgData name="Iulian Ilie-Nemedi" userId="c5ffad915e5e9439" providerId="LiveId" clId="{357DCE3B-4794-444E-BC0E-4BA7C674C544}" dt="2025-05-30T13:11:35.248" v="315" actId="20577"/>
        <pc:sldMkLst>
          <pc:docMk/>
          <pc:sldMk cId="355372372" sldId="708"/>
        </pc:sldMkLst>
        <pc:spChg chg="mod">
          <ac:chgData name="Iulian Ilie-Nemedi" userId="c5ffad915e5e9439" providerId="LiveId" clId="{357DCE3B-4794-444E-BC0E-4BA7C674C544}" dt="2025-05-30T12:38:19.860" v="133"/>
          <ac:spMkLst>
            <pc:docMk/>
            <pc:sldMk cId="355372372" sldId="708"/>
            <ac:spMk id="2" creationId="{20CB80D0-B363-5CAC-2022-B7FAAADC3F96}"/>
          </ac:spMkLst>
        </pc:spChg>
        <pc:spChg chg="del">
          <ac:chgData name="Iulian Ilie-Nemedi" userId="c5ffad915e5e9439" providerId="LiveId" clId="{357DCE3B-4794-444E-BC0E-4BA7C674C544}" dt="2025-05-30T12:32:04.740" v="107" actId="478"/>
          <ac:spMkLst>
            <pc:docMk/>
            <pc:sldMk cId="355372372" sldId="708"/>
            <ac:spMk id="3" creationId="{5C1571BB-9C1C-8BCC-8CF4-D2017C04DE6B}"/>
          </ac:spMkLst>
        </pc:spChg>
        <pc:spChg chg="add del mod">
          <ac:chgData name="Iulian Ilie-Nemedi" userId="c5ffad915e5e9439" providerId="LiveId" clId="{357DCE3B-4794-444E-BC0E-4BA7C674C544}" dt="2025-05-30T13:11:35.248" v="315" actId="20577"/>
          <ac:spMkLst>
            <pc:docMk/>
            <pc:sldMk cId="355372372" sldId="708"/>
            <ac:spMk id="4" creationId="{13186913-05DC-6F30-65D7-9A481C39131F}"/>
          </ac:spMkLst>
        </pc:spChg>
        <pc:spChg chg="add del">
          <ac:chgData name="Iulian Ilie-Nemedi" userId="c5ffad915e5e9439" providerId="LiveId" clId="{357DCE3B-4794-444E-BC0E-4BA7C674C544}" dt="2025-05-30T12:32:09.267" v="111" actId="478"/>
          <ac:spMkLst>
            <pc:docMk/>
            <pc:sldMk cId="355372372" sldId="708"/>
            <ac:spMk id="5" creationId="{15935549-4557-3E75-F20D-288427384E8C}"/>
          </ac:spMkLst>
        </pc:spChg>
        <pc:spChg chg="del mod">
          <ac:chgData name="Iulian Ilie-Nemedi" userId="c5ffad915e5e9439" providerId="LiveId" clId="{357DCE3B-4794-444E-BC0E-4BA7C674C544}" dt="2025-05-30T12:32:10.698" v="113" actId="478"/>
          <ac:spMkLst>
            <pc:docMk/>
            <pc:sldMk cId="355372372" sldId="708"/>
            <ac:spMk id="6" creationId="{D5CF2E51-8942-DAF9-107C-D51213B4E5D4}"/>
          </ac:spMkLst>
        </pc:spChg>
        <pc:spChg chg="del">
          <ac:chgData name="Iulian Ilie-Nemedi" userId="c5ffad915e5e9439" providerId="LiveId" clId="{357DCE3B-4794-444E-BC0E-4BA7C674C544}" dt="2025-05-30T12:32:07.502" v="109" actId="478"/>
          <ac:spMkLst>
            <pc:docMk/>
            <pc:sldMk cId="355372372" sldId="708"/>
            <ac:spMk id="8" creationId="{81040E31-EFD6-36CF-94B2-B26B5240A3A1}"/>
          </ac:spMkLst>
        </pc:spChg>
        <pc:spChg chg="del">
          <ac:chgData name="Iulian Ilie-Nemedi" userId="c5ffad915e5e9439" providerId="LiveId" clId="{357DCE3B-4794-444E-BC0E-4BA7C674C544}" dt="2025-05-30T12:32:11.323" v="114" actId="478"/>
          <ac:spMkLst>
            <pc:docMk/>
            <pc:sldMk cId="355372372" sldId="708"/>
            <ac:spMk id="10" creationId="{0774DD71-7A65-8FB0-0523-526F2CB16B98}"/>
          </ac:spMkLst>
        </pc:spChg>
        <pc:spChg chg="del">
          <ac:chgData name="Iulian Ilie-Nemedi" userId="c5ffad915e5e9439" providerId="LiveId" clId="{357DCE3B-4794-444E-BC0E-4BA7C674C544}" dt="2025-05-30T12:32:07.502" v="109" actId="478"/>
          <ac:spMkLst>
            <pc:docMk/>
            <pc:sldMk cId="355372372" sldId="708"/>
            <ac:spMk id="11" creationId="{5CA22DD6-3AD3-3802-7112-7A31EF9A783C}"/>
          </ac:spMkLst>
        </pc:spChg>
        <pc:spChg chg="del">
          <ac:chgData name="Iulian Ilie-Nemedi" userId="c5ffad915e5e9439" providerId="LiveId" clId="{357DCE3B-4794-444E-BC0E-4BA7C674C544}" dt="2025-05-30T12:32:07.502" v="109" actId="478"/>
          <ac:spMkLst>
            <pc:docMk/>
            <pc:sldMk cId="355372372" sldId="708"/>
            <ac:spMk id="12" creationId="{6E8EACF7-8009-569B-D8B9-F0D8EBD02BA9}"/>
          </ac:spMkLst>
        </pc:spChg>
        <pc:spChg chg="del">
          <ac:chgData name="Iulian Ilie-Nemedi" userId="c5ffad915e5e9439" providerId="LiveId" clId="{357DCE3B-4794-444E-BC0E-4BA7C674C544}" dt="2025-05-30T12:32:07.502" v="109" actId="478"/>
          <ac:spMkLst>
            <pc:docMk/>
            <pc:sldMk cId="355372372" sldId="708"/>
            <ac:spMk id="13" creationId="{32A5519E-7B83-8231-4A1C-B97BD5DC1646}"/>
          </ac:spMkLst>
        </pc:spChg>
        <pc:spChg chg="del">
          <ac:chgData name="Iulian Ilie-Nemedi" userId="c5ffad915e5e9439" providerId="LiveId" clId="{357DCE3B-4794-444E-BC0E-4BA7C674C544}" dt="2025-05-30T12:32:07.502" v="109" actId="478"/>
          <ac:spMkLst>
            <pc:docMk/>
            <pc:sldMk cId="355372372" sldId="708"/>
            <ac:spMk id="14" creationId="{90A3FD5E-4A68-6A7D-5006-ABBBFAC85DF8}"/>
          </ac:spMkLst>
        </pc:spChg>
        <pc:picChg chg="add mod">
          <ac:chgData name="Iulian Ilie-Nemedi" userId="c5ffad915e5e9439" providerId="LiveId" clId="{357DCE3B-4794-444E-BC0E-4BA7C674C544}" dt="2025-05-30T12:39:35.156" v="161" actId="14861"/>
          <ac:picMkLst>
            <pc:docMk/>
            <pc:sldMk cId="355372372" sldId="708"/>
            <ac:picMk id="2050" creationId="{83C0C3D3-1C40-9DD8-B41D-C6D80383AF06}"/>
          </ac:picMkLst>
        </pc:picChg>
        <pc:picChg chg="add del">
          <ac:chgData name="Iulian Ilie-Nemedi" userId="c5ffad915e5e9439" providerId="LiveId" clId="{357DCE3B-4794-444E-BC0E-4BA7C674C544}" dt="2025-05-30T12:32:05.578" v="108" actId="478"/>
          <ac:picMkLst>
            <pc:docMk/>
            <pc:sldMk cId="355372372" sldId="708"/>
            <ac:picMk id="7170" creationId="{20B62D87-C515-269D-5CFD-34D24C5F207E}"/>
          </ac:picMkLst>
        </pc:picChg>
        <pc:cxnChg chg="del">
          <ac:chgData name="Iulian Ilie-Nemedi" userId="c5ffad915e5e9439" providerId="LiveId" clId="{357DCE3B-4794-444E-BC0E-4BA7C674C544}" dt="2025-05-30T12:32:08.776" v="110" actId="478"/>
          <ac:cxnSpMkLst>
            <pc:docMk/>
            <pc:sldMk cId="355372372" sldId="708"/>
            <ac:cxnSpMk id="7" creationId="{2DFE1EE8-9348-DF3E-3102-EE61006A9ABA}"/>
          </ac:cxnSpMkLst>
        </pc:cxnChg>
        <pc:cxnChg chg="del">
          <ac:chgData name="Iulian Ilie-Nemedi" userId="c5ffad915e5e9439" providerId="LiveId" clId="{357DCE3B-4794-444E-BC0E-4BA7C674C544}" dt="2025-05-30T12:32:12" v="115" actId="478"/>
          <ac:cxnSpMkLst>
            <pc:docMk/>
            <pc:sldMk cId="355372372" sldId="708"/>
            <ac:cxnSpMk id="9" creationId="{D1FEEB95-F428-A2C1-9DC3-52855BDAC127}"/>
          </ac:cxnSpMkLst>
        </pc:cxnChg>
      </pc:sldChg>
      <pc:sldChg chg="add">
        <pc:chgData name="Iulian Ilie-Nemedi" userId="c5ffad915e5e9439" providerId="LiveId" clId="{357DCE3B-4794-444E-BC0E-4BA7C674C544}" dt="2025-05-30T12:56:21.774" v="306"/>
        <pc:sldMkLst>
          <pc:docMk/>
          <pc:sldMk cId="2300888580" sldId="719"/>
        </pc:sldMkLst>
      </pc:sldChg>
      <pc:sldChg chg="addSp modSp add mod modAnim">
        <pc:chgData name="Iulian Ilie-Nemedi" userId="c5ffad915e5e9439" providerId="LiveId" clId="{357DCE3B-4794-444E-BC0E-4BA7C674C544}" dt="2025-05-30T13:16:14.577" v="387" actId="14861"/>
        <pc:sldMkLst>
          <pc:docMk/>
          <pc:sldMk cId="2113199446" sldId="720"/>
        </pc:sldMkLst>
        <pc:spChg chg="mod">
          <ac:chgData name="Iulian Ilie-Nemedi" userId="c5ffad915e5e9439" providerId="LiveId" clId="{357DCE3B-4794-444E-BC0E-4BA7C674C544}" dt="2025-05-30T13:12:14.624" v="330" actId="20577"/>
          <ac:spMkLst>
            <pc:docMk/>
            <pc:sldMk cId="2113199446" sldId="720"/>
            <ac:spMk id="2" creationId="{76EB04B0-6DC9-E064-1EFA-8DAE9271C84E}"/>
          </ac:spMkLst>
        </pc:spChg>
        <pc:spChg chg="mod">
          <ac:chgData name="Iulian Ilie-Nemedi" userId="c5ffad915e5e9439" providerId="LiveId" clId="{357DCE3B-4794-444E-BC0E-4BA7C674C544}" dt="2025-05-30T13:16:03.543" v="386" actId="14100"/>
          <ac:spMkLst>
            <pc:docMk/>
            <pc:sldMk cId="2113199446" sldId="720"/>
            <ac:spMk id="3" creationId="{050BA106-BD5E-469B-56DD-458E0D4F528C}"/>
          </ac:spMkLst>
        </pc:spChg>
        <pc:picChg chg="add mod">
          <ac:chgData name="Iulian Ilie-Nemedi" userId="c5ffad915e5e9439" providerId="LiveId" clId="{357DCE3B-4794-444E-BC0E-4BA7C674C544}" dt="2025-05-30T13:16:14.577" v="387" actId="14861"/>
          <ac:picMkLst>
            <pc:docMk/>
            <pc:sldMk cId="2113199446" sldId="720"/>
            <ac:picMk id="1026" creationId="{98130ABD-625D-ADB1-E476-200394F4B705}"/>
          </ac:picMkLst>
        </pc:picChg>
      </pc:sldChg>
      <pc:sldChg chg="modSp add mod modAnim">
        <pc:chgData name="Iulian Ilie-Nemedi" userId="c5ffad915e5e9439" providerId="LiveId" clId="{357DCE3B-4794-444E-BC0E-4BA7C674C544}" dt="2025-05-30T13:18:58.863" v="479" actId="20577"/>
        <pc:sldMkLst>
          <pc:docMk/>
          <pc:sldMk cId="2075445140" sldId="721"/>
        </pc:sldMkLst>
        <pc:spChg chg="mod">
          <ac:chgData name="Iulian Ilie-Nemedi" userId="c5ffad915e5e9439" providerId="LiveId" clId="{357DCE3B-4794-444E-BC0E-4BA7C674C544}" dt="2025-05-30T13:17:12.186" v="391" actId="20577"/>
          <ac:spMkLst>
            <pc:docMk/>
            <pc:sldMk cId="2075445140" sldId="721"/>
            <ac:spMk id="2" creationId="{7DD11251-87C0-34EE-0E81-5A542596D32B}"/>
          </ac:spMkLst>
        </pc:spChg>
        <pc:spChg chg="mod">
          <ac:chgData name="Iulian Ilie-Nemedi" userId="c5ffad915e5e9439" providerId="LiveId" clId="{357DCE3B-4794-444E-BC0E-4BA7C674C544}" dt="2025-05-30T13:18:58.863" v="479" actId="20577"/>
          <ac:spMkLst>
            <pc:docMk/>
            <pc:sldMk cId="2075445140" sldId="721"/>
            <ac:spMk id="3" creationId="{A9B7CA08-6677-8B85-9042-47D7CD653DC5}"/>
          </ac:spMkLst>
        </pc:spChg>
      </pc:sldChg>
      <pc:sldChg chg="addSp delSp modSp add mod modAnim">
        <pc:chgData name="Iulian Ilie-Nemedi" userId="c5ffad915e5e9439" providerId="LiveId" clId="{357DCE3B-4794-444E-BC0E-4BA7C674C544}" dt="2025-05-30T13:35:13.953" v="662" actId="255"/>
        <pc:sldMkLst>
          <pc:docMk/>
          <pc:sldMk cId="914732437" sldId="722"/>
        </pc:sldMkLst>
        <pc:spChg chg="mod">
          <ac:chgData name="Iulian Ilie-Nemedi" userId="c5ffad915e5e9439" providerId="LiveId" clId="{357DCE3B-4794-444E-BC0E-4BA7C674C544}" dt="2025-05-30T13:22:14.255" v="491" actId="20577"/>
          <ac:spMkLst>
            <pc:docMk/>
            <pc:sldMk cId="914732437" sldId="722"/>
            <ac:spMk id="2" creationId="{AEDEEE59-2D67-B04F-FEF4-A19D5569444F}"/>
          </ac:spMkLst>
        </pc:spChg>
        <pc:spChg chg="mod">
          <ac:chgData name="Iulian Ilie-Nemedi" userId="c5ffad915e5e9439" providerId="LiveId" clId="{357DCE3B-4794-444E-BC0E-4BA7C674C544}" dt="2025-05-30T13:35:13.953" v="662" actId="255"/>
          <ac:spMkLst>
            <pc:docMk/>
            <pc:sldMk cId="914732437" sldId="722"/>
            <ac:spMk id="3" creationId="{9540AF3E-9D00-1A43-78C4-3E0FAF2708AB}"/>
          </ac:spMkLst>
        </pc:spChg>
        <pc:spChg chg="add del mod">
          <ac:chgData name="Iulian Ilie-Nemedi" userId="c5ffad915e5e9439" providerId="LiveId" clId="{357DCE3B-4794-444E-BC0E-4BA7C674C544}" dt="2025-05-30T13:34:58.377" v="661" actId="478"/>
          <ac:spMkLst>
            <pc:docMk/>
            <pc:sldMk cId="914732437" sldId="722"/>
            <ac:spMk id="4" creationId="{919B7D9E-40F7-AC1E-7240-49BF01569AE3}"/>
          </ac:spMkLst>
        </pc:spChg>
        <pc:spChg chg="add del mod">
          <ac:chgData name="Iulian Ilie-Nemedi" userId="c5ffad915e5e9439" providerId="LiveId" clId="{357DCE3B-4794-444E-BC0E-4BA7C674C544}" dt="2025-05-30T13:34:51.176" v="659" actId="478"/>
          <ac:spMkLst>
            <pc:docMk/>
            <pc:sldMk cId="914732437" sldId="722"/>
            <ac:spMk id="5" creationId="{1F5EB966-189D-DC8E-10FB-8590C98A3A3B}"/>
          </ac:spMkLst>
        </pc:spChg>
        <pc:picChg chg="del">
          <ac:chgData name="Iulian Ilie-Nemedi" userId="c5ffad915e5e9439" providerId="LiveId" clId="{357DCE3B-4794-444E-BC0E-4BA7C674C544}" dt="2025-05-30T13:22:16.162" v="492" actId="478"/>
          <ac:picMkLst>
            <pc:docMk/>
            <pc:sldMk cId="914732437" sldId="722"/>
            <ac:picMk id="1026" creationId="{3BEFC6D0-DE66-692C-C463-39413BFBB14B}"/>
          </ac:picMkLst>
        </pc:picChg>
        <pc:picChg chg="add mod">
          <ac:chgData name="Iulian Ilie-Nemedi" userId="c5ffad915e5e9439" providerId="LiveId" clId="{357DCE3B-4794-444E-BC0E-4BA7C674C544}" dt="2025-05-30T13:31:56.417" v="619" actId="1076"/>
          <ac:picMkLst>
            <pc:docMk/>
            <pc:sldMk cId="914732437" sldId="722"/>
            <ac:picMk id="2050" creationId="{2377A7B8-AA51-389A-E1C2-DDDAA6378982}"/>
          </ac:picMkLst>
        </pc:picChg>
      </pc:sldChg>
      <pc:sldChg chg="modSp add mod">
        <pc:chgData name="Iulian Ilie-Nemedi" userId="c5ffad915e5e9439" providerId="LiveId" clId="{357DCE3B-4794-444E-BC0E-4BA7C674C544}" dt="2025-05-30T13:35:37.207" v="671" actId="20577"/>
        <pc:sldMkLst>
          <pc:docMk/>
          <pc:sldMk cId="3119866331" sldId="723"/>
        </pc:sldMkLst>
        <pc:spChg chg="mod">
          <ac:chgData name="Iulian Ilie-Nemedi" userId="c5ffad915e5e9439" providerId="LiveId" clId="{357DCE3B-4794-444E-BC0E-4BA7C674C544}" dt="2025-05-30T13:35:37.207" v="671" actId="20577"/>
          <ac:spMkLst>
            <pc:docMk/>
            <pc:sldMk cId="3119866331" sldId="723"/>
            <ac:spMk id="2" creationId="{8A295F62-F2D3-525E-8F15-F34EE10BE01E}"/>
          </ac:spMkLst>
        </pc:spChg>
      </pc:sldChg>
      <pc:sldChg chg="addSp delSp modSp add mod modAnim">
        <pc:chgData name="Iulian Ilie-Nemedi" userId="c5ffad915e5e9439" providerId="LiveId" clId="{357DCE3B-4794-444E-BC0E-4BA7C674C544}" dt="2025-05-30T14:26:57.270" v="997" actId="1076"/>
        <pc:sldMkLst>
          <pc:docMk/>
          <pc:sldMk cId="3681570143" sldId="724"/>
        </pc:sldMkLst>
        <pc:spChg chg="mod">
          <ac:chgData name="Iulian Ilie-Nemedi" userId="c5ffad915e5e9439" providerId="LiveId" clId="{357DCE3B-4794-444E-BC0E-4BA7C674C544}" dt="2025-05-30T13:36:36.439" v="712" actId="20577"/>
          <ac:spMkLst>
            <pc:docMk/>
            <pc:sldMk cId="3681570143" sldId="724"/>
            <ac:spMk id="2" creationId="{7CB5136B-0419-ACDE-C4F0-CF6825924EFE}"/>
          </ac:spMkLst>
        </pc:spChg>
        <pc:spChg chg="del">
          <ac:chgData name="Iulian Ilie-Nemedi" userId="c5ffad915e5e9439" providerId="LiveId" clId="{357DCE3B-4794-444E-BC0E-4BA7C674C544}" dt="2025-05-30T13:36:40.898" v="714" actId="478"/>
          <ac:spMkLst>
            <pc:docMk/>
            <pc:sldMk cId="3681570143" sldId="724"/>
            <ac:spMk id="3" creationId="{512D16C7-1874-2C25-7713-A5FB53AFB739}"/>
          </ac:spMkLst>
        </pc:spChg>
        <pc:spChg chg="add">
          <ac:chgData name="Iulian Ilie-Nemedi" userId="c5ffad915e5e9439" providerId="LiveId" clId="{357DCE3B-4794-444E-BC0E-4BA7C674C544}" dt="2025-05-30T13:37:01.207" v="715"/>
          <ac:spMkLst>
            <pc:docMk/>
            <pc:sldMk cId="3681570143" sldId="724"/>
            <ac:spMk id="4" creationId="{2A7CF67B-04C6-5D5E-7FB3-A6ECB54C95B6}"/>
          </ac:spMkLst>
        </pc:spChg>
        <pc:spChg chg="add">
          <ac:chgData name="Iulian Ilie-Nemedi" userId="c5ffad915e5e9439" providerId="LiveId" clId="{357DCE3B-4794-444E-BC0E-4BA7C674C544}" dt="2025-05-30T13:43:02.663" v="761"/>
          <ac:spMkLst>
            <pc:docMk/>
            <pc:sldMk cId="3681570143" sldId="724"/>
            <ac:spMk id="8" creationId="{D22881D2-894E-A5B7-56D3-03097F6CEE5C}"/>
          </ac:spMkLst>
        </pc:spChg>
        <pc:spChg chg="add">
          <ac:chgData name="Iulian Ilie-Nemedi" userId="c5ffad915e5e9439" providerId="LiveId" clId="{357DCE3B-4794-444E-BC0E-4BA7C674C544}" dt="2025-05-30T13:44:18.133" v="770"/>
          <ac:spMkLst>
            <pc:docMk/>
            <pc:sldMk cId="3681570143" sldId="724"/>
            <ac:spMk id="10" creationId="{763E407D-A167-E78F-A138-5E3FBBCA9B84}"/>
          </ac:spMkLst>
        </pc:spChg>
        <pc:spChg chg="add mod">
          <ac:chgData name="Iulian Ilie-Nemedi" userId="c5ffad915e5e9439" providerId="LiveId" clId="{357DCE3B-4794-444E-BC0E-4BA7C674C544}" dt="2025-05-30T14:16:13.439" v="990" actId="1076"/>
          <ac:spMkLst>
            <pc:docMk/>
            <pc:sldMk cId="3681570143" sldId="724"/>
            <ac:spMk id="12" creationId="{46E2A897-4017-9E0B-4513-6575E9AEDA22}"/>
          </ac:spMkLst>
        </pc:spChg>
        <pc:spChg chg="add mod">
          <ac:chgData name="Iulian Ilie-Nemedi" userId="c5ffad915e5e9439" providerId="LiveId" clId="{357DCE3B-4794-444E-BC0E-4BA7C674C544}" dt="2025-05-30T14:16:09.357" v="989" actId="1076"/>
          <ac:spMkLst>
            <pc:docMk/>
            <pc:sldMk cId="3681570143" sldId="724"/>
            <ac:spMk id="14" creationId="{67A34D88-399E-8ADF-0929-33FA189BF0EF}"/>
          </ac:spMkLst>
        </pc:spChg>
        <pc:spChg chg="add mod">
          <ac:chgData name="Iulian Ilie-Nemedi" userId="c5ffad915e5e9439" providerId="LiveId" clId="{357DCE3B-4794-444E-BC0E-4BA7C674C544}" dt="2025-05-30T14:16:04.819" v="988" actId="1076"/>
          <ac:spMkLst>
            <pc:docMk/>
            <pc:sldMk cId="3681570143" sldId="724"/>
            <ac:spMk id="15" creationId="{46898D4B-9694-1509-50E4-70DB2655E5BF}"/>
          </ac:spMkLst>
        </pc:spChg>
        <pc:spChg chg="add mod">
          <ac:chgData name="Iulian Ilie-Nemedi" userId="c5ffad915e5e9439" providerId="LiveId" clId="{357DCE3B-4794-444E-BC0E-4BA7C674C544}" dt="2025-05-30T14:15:36.355" v="982" actId="1076"/>
          <ac:spMkLst>
            <pc:docMk/>
            <pc:sldMk cId="3681570143" sldId="724"/>
            <ac:spMk id="16" creationId="{1FC26A55-E73F-A2D4-D215-EE6AD9F790AF}"/>
          </ac:spMkLst>
        </pc:spChg>
        <pc:spChg chg="add mod">
          <ac:chgData name="Iulian Ilie-Nemedi" userId="c5ffad915e5e9439" providerId="LiveId" clId="{357DCE3B-4794-444E-BC0E-4BA7C674C544}" dt="2025-05-30T14:15:56.284" v="986" actId="1076"/>
          <ac:spMkLst>
            <pc:docMk/>
            <pc:sldMk cId="3681570143" sldId="724"/>
            <ac:spMk id="17" creationId="{9A25969F-0E64-9B4D-F378-E2BB8245A0F8}"/>
          </ac:spMkLst>
        </pc:spChg>
        <pc:spChg chg="add mod">
          <ac:chgData name="Iulian Ilie-Nemedi" userId="c5ffad915e5e9439" providerId="LiveId" clId="{357DCE3B-4794-444E-BC0E-4BA7C674C544}" dt="2025-05-30T14:26:57.270" v="997" actId="1076"/>
          <ac:spMkLst>
            <pc:docMk/>
            <pc:sldMk cId="3681570143" sldId="724"/>
            <ac:spMk id="18" creationId="{8BF68BA3-C477-BFF4-8309-69714D2BE8F4}"/>
          </ac:spMkLst>
        </pc:spChg>
        <pc:spChg chg="add mod">
          <ac:chgData name="Iulian Ilie-Nemedi" userId="c5ffad915e5e9439" providerId="LiveId" clId="{357DCE3B-4794-444E-BC0E-4BA7C674C544}" dt="2025-05-30T14:16:00.822" v="987" actId="1076"/>
          <ac:spMkLst>
            <pc:docMk/>
            <pc:sldMk cId="3681570143" sldId="724"/>
            <ac:spMk id="19" creationId="{31EB144F-A8A8-036A-C11C-20A9793F4F15}"/>
          </ac:spMkLst>
        </pc:spChg>
        <pc:picChg chg="add del mod ord">
          <ac:chgData name="Iulian Ilie-Nemedi" userId="c5ffad915e5e9439" providerId="LiveId" clId="{357DCE3B-4794-444E-BC0E-4BA7C674C544}" dt="2025-05-30T13:44:51.304" v="797" actId="478"/>
          <ac:picMkLst>
            <pc:docMk/>
            <pc:sldMk cId="3681570143" sldId="724"/>
            <ac:picMk id="5" creationId="{A1458809-A136-DE97-B32F-3C1A433DA483}"/>
          </ac:picMkLst>
        </pc:picChg>
        <pc:picChg chg="add del mod">
          <ac:chgData name="Iulian Ilie-Nemedi" userId="c5ffad915e5e9439" providerId="LiveId" clId="{357DCE3B-4794-444E-BC0E-4BA7C674C544}" dt="2025-05-30T13:48:31.232" v="876" actId="478"/>
          <ac:picMkLst>
            <pc:docMk/>
            <pc:sldMk cId="3681570143" sldId="724"/>
            <ac:picMk id="7" creationId="{7254B514-370D-963F-3DD0-90D13955E3C1}"/>
          </ac:picMkLst>
        </pc:picChg>
        <pc:picChg chg="add del">
          <ac:chgData name="Iulian Ilie-Nemedi" userId="c5ffad915e5e9439" providerId="LiveId" clId="{357DCE3B-4794-444E-BC0E-4BA7C674C544}" dt="2025-05-30T13:43:07.218" v="763" actId="478"/>
          <ac:picMkLst>
            <pc:docMk/>
            <pc:sldMk cId="3681570143" sldId="724"/>
            <ac:picMk id="9" creationId="{926D983B-8DD4-0EE9-5709-42FEEC1A67D3}"/>
          </ac:picMkLst>
        </pc:picChg>
        <pc:picChg chg="add mod">
          <ac:chgData name="Iulian Ilie-Nemedi" userId="c5ffad915e5e9439" providerId="LiveId" clId="{357DCE3B-4794-444E-BC0E-4BA7C674C544}" dt="2025-05-30T14:16:13.439" v="990" actId="1076"/>
          <ac:picMkLst>
            <pc:docMk/>
            <pc:sldMk cId="3681570143" sldId="724"/>
            <ac:picMk id="11" creationId="{D2F68610-9094-0D82-6DFF-26FF30467557}"/>
          </ac:picMkLst>
        </pc:picChg>
        <pc:picChg chg="add mod">
          <ac:chgData name="Iulian Ilie-Nemedi" userId="c5ffad915e5e9439" providerId="LiveId" clId="{357DCE3B-4794-444E-BC0E-4BA7C674C544}" dt="2025-05-30T14:16:09.357" v="989" actId="1076"/>
          <ac:picMkLst>
            <pc:docMk/>
            <pc:sldMk cId="3681570143" sldId="724"/>
            <ac:picMk id="13" creationId="{A330CB01-C9BD-E6C8-1891-67EB8CC795AE}"/>
          </ac:picMkLst>
        </pc:picChg>
        <pc:picChg chg="add mod">
          <ac:chgData name="Iulian Ilie-Nemedi" userId="c5ffad915e5e9439" providerId="LiveId" clId="{357DCE3B-4794-444E-BC0E-4BA7C674C544}" dt="2025-05-30T14:15:03.491" v="979" actId="167"/>
          <ac:picMkLst>
            <pc:docMk/>
            <pc:sldMk cId="3681570143" sldId="724"/>
            <ac:picMk id="20" creationId="{22E766D8-4532-E274-D013-3639B176FCC7}"/>
          </ac:picMkLst>
        </pc:picChg>
        <pc:picChg chg="del">
          <ac:chgData name="Iulian Ilie-Nemedi" userId="c5ffad915e5e9439" providerId="LiveId" clId="{357DCE3B-4794-444E-BC0E-4BA7C674C544}" dt="2025-05-30T13:36:39.057" v="713" actId="478"/>
          <ac:picMkLst>
            <pc:docMk/>
            <pc:sldMk cId="3681570143" sldId="724"/>
            <ac:picMk id="2050" creationId="{443DEC79-CF9C-1D59-97BF-BC96032D2386}"/>
          </ac:picMkLst>
        </pc:picChg>
        <pc:picChg chg="add del mod">
          <ac:chgData name="Iulian Ilie-Nemedi" userId="c5ffad915e5e9439" providerId="LiveId" clId="{357DCE3B-4794-444E-BC0E-4BA7C674C544}" dt="2025-05-30T13:45:50.156" v="829" actId="478"/>
          <ac:picMkLst>
            <pc:docMk/>
            <pc:sldMk cId="3681570143" sldId="724"/>
            <ac:picMk id="5124" creationId="{639A240B-DF7B-CA30-BCBF-AED663F481C6}"/>
          </ac:picMkLst>
        </pc:picChg>
        <pc:picChg chg="add del mod">
          <ac:chgData name="Iulian Ilie-Nemedi" userId="c5ffad915e5e9439" providerId="LiveId" clId="{357DCE3B-4794-444E-BC0E-4BA7C674C544}" dt="2025-05-30T13:44:52.745" v="798" actId="478"/>
          <ac:picMkLst>
            <pc:docMk/>
            <pc:sldMk cId="3681570143" sldId="724"/>
            <ac:picMk id="5126" creationId="{68D6BE22-926E-60AB-21EB-A8C8E215D039}"/>
          </ac:picMkLst>
        </pc:picChg>
        <pc:picChg chg="add del mod">
          <ac:chgData name="Iulian Ilie-Nemedi" userId="c5ffad915e5e9439" providerId="LiveId" clId="{357DCE3B-4794-444E-BC0E-4BA7C674C544}" dt="2025-05-30T13:39:44.968" v="735" actId="478"/>
          <ac:picMkLst>
            <pc:docMk/>
            <pc:sldMk cId="3681570143" sldId="724"/>
            <ac:picMk id="5128" creationId="{2D31D696-5CA2-1537-A5A5-7EDB514BAC37}"/>
          </ac:picMkLst>
        </pc:picChg>
        <pc:picChg chg="add del mod">
          <ac:chgData name="Iulian Ilie-Nemedi" userId="c5ffad915e5e9439" providerId="LiveId" clId="{357DCE3B-4794-444E-BC0E-4BA7C674C544}" dt="2025-05-30T13:40:25.704" v="739" actId="478"/>
          <ac:picMkLst>
            <pc:docMk/>
            <pc:sldMk cId="3681570143" sldId="724"/>
            <ac:picMk id="5130" creationId="{9EBC7802-BDDE-7E03-910C-43444080F6CC}"/>
          </ac:picMkLst>
        </pc:picChg>
        <pc:picChg chg="add del mod">
          <ac:chgData name="Iulian Ilie-Nemedi" userId="c5ffad915e5e9439" providerId="LiveId" clId="{357DCE3B-4794-444E-BC0E-4BA7C674C544}" dt="2025-05-30T13:40:51.751" v="745" actId="478"/>
          <ac:picMkLst>
            <pc:docMk/>
            <pc:sldMk cId="3681570143" sldId="724"/>
            <ac:picMk id="5132" creationId="{254FBD20-EE9F-DBEB-3F06-92E8F56E9394}"/>
          </ac:picMkLst>
        </pc:picChg>
        <pc:picChg chg="add mod">
          <ac:chgData name="Iulian Ilie-Nemedi" userId="c5ffad915e5e9439" providerId="LiveId" clId="{357DCE3B-4794-444E-BC0E-4BA7C674C544}" dt="2025-05-30T14:26:57.270" v="997" actId="1076"/>
          <ac:picMkLst>
            <pc:docMk/>
            <pc:sldMk cId="3681570143" sldId="724"/>
            <ac:picMk id="5134" creationId="{0A62D0E2-9B0B-CFF1-FEE1-D7CA0D3874D4}"/>
          </ac:picMkLst>
        </pc:picChg>
        <pc:picChg chg="add">
          <ac:chgData name="Iulian Ilie-Nemedi" userId="c5ffad915e5e9439" providerId="LiveId" clId="{357DCE3B-4794-444E-BC0E-4BA7C674C544}" dt="2025-05-30T13:43:22.455" v="764"/>
          <ac:picMkLst>
            <pc:docMk/>
            <pc:sldMk cId="3681570143" sldId="724"/>
            <ac:picMk id="5138" creationId="{0A450990-9284-D1EB-91D4-B91CDCA6612B}"/>
          </ac:picMkLst>
        </pc:picChg>
        <pc:picChg chg="add mod">
          <ac:chgData name="Iulian Ilie-Nemedi" userId="c5ffad915e5e9439" providerId="LiveId" clId="{357DCE3B-4794-444E-BC0E-4BA7C674C544}" dt="2025-05-30T14:16:04.819" v="988" actId="1076"/>
          <ac:picMkLst>
            <pc:docMk/>
            <pc:sldMk cId="3681570143" sldId="724"/>
            <ac:picMk id="5140" creationId="{26F2C39F-F5E1-C3C6-F2CD-4B2BDA37E9A0}"/>
          </ac:picMkLst>
        </pc:picChg>
        <pc:picChg chg="add mod">
          <ac:chgData name="Iulian Ilie-Nemedi" userId="c5ffad915e5e9439" providerId="LiveId" clId="{357DCE3B-4794-444E-BC0E-4BA7C674C544}" dt="2025-05-30T14:15:36.355" v="982" actId="1076"/>
          <ac:picMkLst>
            <pc:docMk/>
            <pc:sldMk cId="3681570143" sldId="724"/>
            <ac:picMk id="5144" creationId="{F1663D35-3594-27FD-638A-333D1E0ABFB3}"/>
          </ac:picMkLst>
        </pc:picChg>
        <pc:picChg chg="add mod">
          <ac:chgData name="Iulian Ilie-Nemedi" userId="c5ffad915e5e9439" providerId="LiveId" clId="{357DCE3B-4794-444E-BC0E-4BA7C674C544}" dt="2025-05-30T14:15:56.284" v="986" actId="1076"/>
          <ac:picMkLst>
            <pc:docMk/>
            <pc:sldMk cId="3681570143" sldId="724"/>
            <ac:picMk id="5146" creationId="{C05DCBA2-06EE-0DB9-6209-1B5DB6069523}"/>
          </ac:picMkLst>
        </pc:picChg>
        <pc:picChg chg="add mod">
          <ac:chgData name="Iulian Ilie-Nemedi" userId="c5ffad915e5e9439" providerId="LiveId" clId="{357DCE3B-4794-444E-BC0E-4BA7C674C544}" dt="2025-05-30T14:16:00.822" v="987" actId="1076"/>
          <ac:picMkLst>
            <pc:docMk/>
            <pc:sldMk cId="3681570143" sldId="724"/>
            <ac:picMk id="5148" creationId="{F888E615-44FA-5AD7-E6F5-32D2FCE04691}"/>
          </ac:picMkLst>
        </pc:picChg>
      </pc:sldChg>
      <pc:sldChg chg="add">
        <pc:chgData name="Iulian Ilie-Nemedi" userId="c5ffad915e5e9439" providerId="LiveId" clId="{357DCE3B-4794-444E-BC0E-4BA7C674C544}" dt="2025-05-30T14:13:53.217" v="960"/>
        <pc:sldMkLst>
          <pc:docMk/>
          <pc:sldMk cId="1886492490" sldId="725"/>
        </pc:sldMkLst>
      </pc:sldChg>
      <pc:sldChg chg="add del">
        <pc:chgData name="Iulian Ilie-Nemedi" userId="c5ffad915e5e9439" providerId="LiveId" clId="{357DCE3B-4794-444E-BC0E-4BA7C674C544}" dt="2025-05-30T14:35:13.381" v="1001"/>
        <pc:sldMkLst>
          <pc:docMk/>
          <pc:sldMk cId="141338305" sldId="726"/>
        </pc:sldMkLst>
      </pc:sldChg>
      <pc:sldChg chg="delSp modSp add mod modAnim">
        <pc:chgData name="Iulian Ilie-Nemedi" userId="c5ffad915e5e9439" providerId="LiveId" clId="{357DCE3B-4794-444E-BC0E-4BA7C674C544}" dt="2025-05-30T14:36:17.801" v="1038" actId="20577"/>
        <pc:sldMkLst>
          <pc:docMk/>
          <pc:sldMk cId="2971964541" sldId="726"/>
        </pc:sldMkLst>
        <pc:spChg chg="mod">
          <ac:chgData name="Iulian Ilie-Nemedi" userId="c5ffad915e5e9439" providerId="LiveId" clId="{357DCE3B-4794-444E-BC0E-4BA7C674C544}" dt="2025-05-30T14:35:43.085" v="1034" actId="20577"/>
          <ac:spMkLst>
            <pc:docMk/>
            <pc:sldMk cId="2971964541" sldId="726"/>
            <ac:spMk id="2" creationId="{23D361C3-E838-40A8-B070-90E0FC6ADBD5}"/>
          </ac:spMkLst>
        </pc:spChg>
        <pc:spChg chg="mod">
          <ac:chgData name="Iulian Ilie-Nemedi" userId="c5ffad915e5e9439" providerId="LiveId" clId="{357DCE3B-4794-444E-BC0E-4BA7C674C544}" dt="2025-05-30T14:36:17.801" v="1038" actId="20577"/>
          <ac:spMkLst>
            <pc:docMk/>
            <pc:sldMk cId="2971964541" sldId="726"/>
            <ac:spMk id="4" creationId="{241DCE9E-7600-0431-D4E2-002C00414AB9}"/>
          </ac:spMkLst>
        </pc:spChg>
        <pc:picChg chg="del">
          <ac:chgData name="Iulian Ilie-Nemedi" userId="c5ffad915e5e9439" providerId="LiveId" clId="{357DCE3B-4794-444E-BC0E-4BA7C674C544}" dt="2025-05-30T14:35:19.419" v="1003" actId="478"/>
          <ac:picMkLst>
            <pc:docMk/>
            <pc:sldMk cId="2971964541" sldId="726"/>
            <ac:picMk id="2050" creationId="{FC3CE3B6-EA9C-EAB5-B94E-24174E87B3A1}"/>
          </ac:picMkLst>
        </pc:picChg>
      </pc:sldChg>
      <pc:sldChg chg="add del">
        <pc:chgData name="Iulian Ilie-Nemedi" userId="c5ffad915e5e9439" providerId="LiveId" clId="{357DCE3B-4794-444E-BC0E-4BA7C674C544}" dt="2025-05-30T14:35:00.869" v="999"/>
        <pc:sldMkLst>
          <pc:docMk/>
          <pc:sldMk cId="4273509435" sldId="726"/>
        </pc:sldMkLst>
      </pc:sldChg>
      <pc:sldChg chg="addSp modSp add mod modAnim">
        <pc:chgData name="Iulian Ilie-Nemedi" userId="c5ffad915e5e9439" providerId="LiveId" clId="{357DCE3B-4794-444E-BC0E-4BA7C674C544}" dt="2025-05-30T14:38:01.189" v="1072"/>
        <pc:sldMkLst>
          <pc:docMk/>
          <pc:sldMk cId="4130184424" sldId="727"/>
        </pc:sldMkLst>
        <pc:spChg chg="mod">
          <ac:chgData name="Iulian Ilie-Nemedi" userId="c5ffad915e5e9439" providerId="LiveId" clId="{357DCE3B-4794-444E-BC0E-4BA7C674C544}" dt="2025-05-30T14:37:14.786" v="1069" actId="20577"/>
          <ac:spMkLst>
            <pc:docMk/>
            <pc:sldMk cId="4130184424" sldId="727"/>
            <ac:spMk id="2" creationId="{81691464-5D87-276B-F15F-FE00479B5A03}"/>
          </ac:spMkLst>
        </pc:spChg>
        <pc:spChg chg="add mod">
          <ac:chgData name="Iulian Ilie-Nemedi" userId="c5ffad915e5e9439" providerId="LiveId" clId="{357DCE3B-4794-444E-BC0E-4BA7C674C544}" dt="2025-05-30T14:38:00.059" v="1071"/>
          <ac:spMkLst>
            <pc:docMk/>
            <pc:sldMk cId="4130184424" sldId="727"/>
            <ac:spMk id="3" creationId="{65EA7BCA-528A-6AC7-113E-BBB4D809DDD3}"/>
          </ac:spMkLst>
        </pc:spChg>
        <pc:spChg chg="mod">
          <ac:chgData name="Iulian Ilie-Nemedi" userId="c5ffad915e5e9439" providerId="LiveId" clId="{357DCE3B-4794-444E-BC0E-4BA7C674C544}" dt="2025-05-30T14:37:32.054" v="1070"/>
          <ac:spMkLst>
            <pc:docMk/>
            <pc:sldMk cId="4130184424" sldId="727"/>
            <ac:spMk id="4" creationId="{D7B2EE60-1F3A-1CC7-1066-CBC189AA6D38}"/>
          </ac:spMkLst>
        </pc:spChg>
      </pc:sldChg>
      <pc:sldChg chg="addSp delSp modSp add mod modAnim">
        <pc:chgData name="Iulian Ilie-Nemedi" userId="c5ffad915e5e9439" providerId="LiveId" clId="{357DCE3B-4794-444E-BC0E-4BA7C674C544}" dt="2025-05-30T14:38:53.716" v="1086" actId="22"/>
        <pc:sldMkLst>
          <pc:docMk/>
          <pc:sldMk cId="1879249199" sldId="728"/>
        </pc:sldMkLst>
        <pc:spChg chg="mod">
          <ac:chgData name="Iulian Ilie-Nemedi" userId="c5ffad915e5e9439" providerId="LiveId" clId="{357DCE3B-4794-444E-BC0E-4BA7C674C544}" dt="2025-05-30T14:38:21.392" v="1083" actId="20577"/>
          <ac:spMkLst>
            <pc:docMk/>
            <pc:sldMk cId="1879249199" sldId="728"/>
            <ac:spMk id="2" creationId="{74E78617-8964-F2CA-590D-8B8D325C94A8}"/>
          </ac:spMkLst>
        </pc:spChg>
        <pc:spChg chg="mod">
          <ac:chgData name="Iulian Ilie-Nemedi" userId="c5ffad915e5e9439" providerId="LiveId" clId="{357DCE3B-4794-444E-BC0E-4BA7C674C544}" dt="2025-05-30T14:38:29.502" v="1084"/>
          <ac:spMkLst>
            <pc:docMk/>
            <pc:sldMk cId="1879249199" sldId="728"/>
            <ac:spMk id="4" creationId="{9F9D733C-B9CE-1C76-119F-C319102480B5}"/>
          </ac:spMkLst>
        </pc:spChg>
        <pc:spChg chg="add del">
          <ac:chgData name="Iulian Ilie-Nemedi" userId="c5ffad915e5e9439" providerId="LiveId" clId="{357DCE3B-4794-444E-BC0E-4BA7C674C544}" dt="2025-05-30T14:38:53.716" v="1086" actId="22"/>
          <ac:spMkLst>
            <pc:docMk/>
            <pc:sldMk cId="1879249199" sldId="728"/>
            <ac:spMk id="5" creationId="{BAA3F0BB-A5B3-3ECD-C520-DFE9AB1161CA}"/>
          </ac:spMkLst>
        </pc:spChg>
      </pc:sldChg>
      <pc:sldChg chg="modSp add mod modAnim">
        <pc:chgData name="Iulian Ilie-Nemedi" userId="c5ffad915e5e9439" providerId="LiveId" clId="{357DCE3B-4794-444E-BC0E-4BA7C674C544}" dt="2025-05-30T14:39:14.648" v="1090"/>
        <pc:sldMkLst>
          <pc:docMk/>
          <pc:sldMk cId="4114104069" sldId="729"/>
        </pc:sldMkLst>
        <pc:spChg chg="mod">
          <ac:chgData name="Iulian Ilie-Nemedi" userId="c5ffad915e5e9439" providerId="LiveId" clId="{357DCE3B-4794-444E-BC0E-4BA7C674C544}" dt="2025-05-30T14:39:04.675" v="1089" actId="27636"/>
          <ac:spMkLst>
            <pc:docMk/>
            <pc:sldMk cId="4114104069" sldId="729"/>
            <ac:spMk id="2" creationId="{3A0D5193-76B5-DE5F-F78C-7587F2E3BE96}"/>
          </ac:spMkLst>
        </pc:spChg>
        <pc:spChg chg="mod">
          <ac:chgData name="Iulian Ilie-Nemedi" userId="c5ffad915e5e9439" providerId="LiveId" clId="{357DCE3B-4794-444E-BC0E-4BA7C674C544}" dt="2025-05-30T14:39:14.648" v="1090"/>
          <ac:spMkLst>
            <pc:docMk/>
            <pc:sldMk cId="4114104069" sldId="729"/>
            <ac:spMk id="4" creationId="{EDE7886A-DEAC-CCC5-1F99-7AA8D540C63A}"/>
          </ac:spMkLst>
        </pc:spChg>
      </pc:sldChg>
      <pc:sldChg chg="modSp add mod modAnim">
        <pc:chgData name="Iulian Ilie-Nemedi" userId="c5ffad915e5e9439" providerId="LiveId" clId="{357DCE3B-4794-444E-BC0E-4BA7C674C544}" dt="2025-05-30T14:39:54.814" v="1093"/>
        <pc:sldMkLst>
          <pc:docMk/>
          <pc:sldMk cId="3335754145" sldId="730"/>
        </pc:sldMkLst>
        <pc:spChg chg="mod">
          <ac:chgData name="Iulian Ilie-Nemedi" userId="c5ffad915e5e9439" providerId="LiveId" clId="{357DCE3B-4794-444E-BC0E-4BA7C674C544}" dt="2025-05-30T14:39:40.476" v="1092"/>
          <ac:spMkLst>
            <pc:docMk/>
            <pc:sldMk cId="3335754145" sldId="730"/>
            <ac:spMk id="2" creationId="{A3543A97-15F1-68A9-F6B4-CAA668C21E1C}"/>
          </ac:spMkLst>
        </pc:spChg>
        <pc:spChg chg="mod">
          <ac:chgData name="Iulian Ilie-Nemedi" userId="c5ffad915e5e9439" providerId="LiveId" clId="{357DCE3B-4794-444E-BC0E-4BA7C674C544}" dt="2025-05-30T14:39:54.814" v="1093"/>
          <ac:spMkLst>
            <pc:docMk/>
            <pc:sldMk cId="3335754145" sldId="730"/>
            <ac:spMk id="4" creationId="{B5DF37E5-4870-6F8D-4546-576F22C5549F}"/>
          </ac:spMkLst>
        </pc:spChg>
      </pc:sldChg>
      <pc:sldChg chg="modSp add mod modAnim">
        <pc:chgData name="Iulian Ilie-Nemedi" userId="c5ffad915e5e9439" providerId="LiveId" clId="{357DCE3B-4794-444E-BC0E-4BA7C674C544}" dt="2025-05-30T14:40:36.790" v="1104"/>
        <pc:sldMkLst>
          <pc:docMk/>
          <pc:sldMk cId="2618934710" sldId="731"/>
        </pc:sldMkLst>
        <pc:spChg chg="mod">
          <ac:chgData name="Iulian Ilie-Nemedi" userId="c5ffad915e5e9439" providerId="LiveId" clId="{357DCE3B-4794-444E-BC0E-4BA7C674C544}" dt="2025-05-30T14:40:26.958" v="1103" actId="27636"/>
          <ac:spMkLst>
            <pc:docMk/>
            <pc:sldMk cId="2618934710" sldId="731"/>
            <ac:spMk id="2" creationId="{11EBE040-0274-7A0E-7ADF-F88DA84BB5EE}"/>
          </ac:spMkLst>
        </pc:spChg>
        <pc:spChg chg="mod">
          <ac:chgData name="Iulian Ilie-Nemedi" userId="c5ffad915e5e9439" providerId="LiveId" clId="{357DCE3B-4794-444E-BC0E-4BA7C674C544}" dt="2025-05-30T14:40:36.790" v="1104"/>
          <ac:spMkLst>
            <pc:docMk/>
            <pc:sldMk cId="2618934710" sldId="731"/>
            <ac:spMk id="4" creationId="{2BFEFB91-4695-FD93-6CDA-22697739A67A}"/>
          </ac:spMkLst>
        </pc:spChg>
      </pc:sldChg>
      <pc:sldChg chg="addSp delSp modSp add mod delAnim modAnim">
        <pc:chgData name="Iulian Ilie-Nemedi" userId="c5ffad915e5e9439" providerId="LiveId" clId="{357DCE3B-4794-444E-BC0E-4BA7C674C544}" dt="2025-05-31T14:56:10.268" v="1347" actId="20577"/>
        <pc:sldMkLst>
          <pc:docMk/>
          <pc:sldMk cId="1898604208" sldId="732"/>
        </pc:sldMkLst>
        <pc:spChg chg="mod">
          <ac:chgData name="Iulian Ilie-Nemedi" userId="c5ffad915e5e9439" providerId="LiveId" clId="{357DCE3B-4794-444E-BC0E-4BA7C674C544}" dt="2025-05-31T14:18:28.849" v="1216" actId="20577"/>
          <ac:spMkLst>
            <pc:docMk/>
            <pc:sldMk cId="1898604208" sldId="732"/>
            <ac:spMk id="2" creationId="{EEF53F83-1725-0C82-9979-740521B780D6}"/>
          </ac:spMkLst>
        </pc:spChg>
        <pc:spChg chg="add del mod">
          <ac:chgData name="Iulian Ilie-Nemedi" userId="c5ffad915e5e9439" providerId="LiveId" clId="{357DCE3B-4794-444E-BC0E-4BA7C674C544}" dt="2025-05-31T14:11:43.110" v="1168" actId="478"/>
          <ac:spMkLst>
            <pc:docMk/>
            <pc:sldMk cId="1898604208" sldId="732"/>
            <ac:spMk id="8" creationId="{18D8F7A9-527D-A138-3441-C8B546C84C12}"/>
          </ac:spMkLst>
        </pc:spChg>
        <pc:spChg chg="del mod">
          <ac:chgData name="Iulian Ilie-Nemedi" userId="c5ffad915e5e9439" providerId="LiveId" clId="{357DCE3B-4794-444E-BC0E-4BA7C674C544}" dt="2025-05-31T14:10:23.156" v="1122" actId="478"/>
          <ac:spMkLst>
            <pc:docMk/>
            <pc:sldMk cId="1898604208" sldId="732"/>
            <ac:spMk id="11" creationId="{BA7D54DF-35ED-5DE0-73A2-91FB570C787D}"/>
          </ac:spMkLst>
        </pc:spChg>
        <pc:spChg chg="del">
          <ac:chgData name="Iulian Ilie-Nemedi" userId="c5ffad915e5e9439" providerId="LiveId" clId="{357DCE3B-4794-444E-BC0E-4BA7C674C544}" dt="2025-05-31T14:10:14.406" v="1112" actId="478"/>
          <ac:spMkLst>
            <pc:docMk/>
            <pc:sldMk cId="1898604208" sldId="732"/>
            <ac:spMk id="12" creationId="{3FDE9A55-6B36-27B7-48EA-C2DE5FDE3A5D}"/>
          </ac:spMkLst>
        </pc:spChg>
        <pc:spChg chg="del">
          <ac:chgData name="Iulian Ilie-Nemedi" userId="c5ffad915e5e9439" providerId="LiveId" clId="{357DCE3B-4794-444E-BC0E-4BA7C674C544}" dt="2025-05-31T14:10:28.652" v="1128" actId="478"/>
          <ac:spMkLst>
            <pc:docMk/>
            <pc:sldMk cId="1898604208" sldId="732"/>
            <ac:spMk id="13" creationId="{93C8622F-DDB9-CFAB-2121-D15BA23FC8D4}"/>
          </ac:spMkLst>
        </pc:spChg>
        <pc:spChg chg="del">
          <ac:chgData name="Iulian Ilie-Nemedi" userId="c5ffad915e5e9439" providerId="LiveId" clId="{357DCE3B-4794-444E-BC0E-4BA7C674C544}" dt="2025-05-31T14:10:17.829" v="1115" actId="478"/>
          <ac:spMkLst>
            <pc:docMk/>
            <pc:sldMk cId="1898604208" sldId="732"/>
            <ac:spMk id="14" creationId="{CD7A0CB0-746B-96A1-A477-4DB9FF9DB477}"/>
          </ac:spMkLst>
        </pc:spChg>
        <pc:spChg chg="del">
          <ac:chgData name="Iulian Ilie-Nemedi" userId="c5ffad915e5e9439" providerId="LiveId" clId="{357DCE3B-4794-444E-BC0E-4BA7C674C544}" dt="2025-05-31T14:10:06.282" v="1106" actId="478"/>
          <ac:spMkLst>
            <pc:docMk/>
            <pc:sldMk cId="1898604208" sldId="732"/>
            <ac:spMk id="28" creationId="{C32E755F-CADB-861E-1B47-5340CA8275FA}"/>
          </ac:spMkLst>
        </pc:spChg>
        <pc:spChg chg="add mod ord">
          <ac:chgData name="Iulian Ilie-Nemedi" userId="c5ffad915e5e9439" providerId="LiveId" clId="{357DCE3B-4794-444E-BC0E-4BA7C674C544}" dt="2025-05-31T14:55:15.410" v="1337" actId="1076"/>
          <ac:spMkLst>
            <pc:docMk/>
            <pc:sldMk cId="1898604208" sldId="732"/>
            <ac:spMk id="29" creationId="{63F52879-CDFB-87AD-57D4-EADEA3851C18}"/>
          </ac:spMkLst>
        </pc:spChg>
        <pc:spChg chg="add del mod">
          <ac:chgData name="Iulian Ilie-Nemedi" userId="c5ffad915e5e9439" providerId="LiveId" clId="{357DCE3B-4794-444E-BC0E-4BA7C674C544}" dt="2025-05-31T14:18:48.409" v="1224" actId="478"/>
          <ac:spMkLst>
            <pc:docMk/>
            <pc:sldMk cId="1898604208" sldId="732"/>
            <ac:spMk id="30" creationId="{BB97AF7D-465E-A16B-2707-89E004DEFE03}"/>
          </ac:spMkLst>
        </pc:spChg>
        <pc:spChg chg="add mod">
          <ac:chgData name="Iulian Ilie-Nemedi" userId="c5ffad915e5e9439" providerId="LiveId" clId="{357DCE3B-4794-444E-BC0E-4BA7C674C544}" dt="2025-05-31T14:56:10.268" v="1347" actId="20577"/>
          <ac:spMkLst>
            <pc:docMk/>
            <pc:sldMk cId="1898604208" sldId="732"/>
            <ac:spMk id="34" creationId="{13273C2D-9407-AF41-656C-C100EDE87DAD}"/>
          </ac:spMkLst>
        </pc:spChg>
        <pc:spChg chg="add mod">
          <ac:chgData name="Iulian Ilie-Nemedi" userId="c5ffad915e5e9439" providerId="LiveId" clId="{357DCE3B-4794-444E-BC0E-4BA7C674C544}" dt="2025-05-31T14:37:18.032" v="1229"/>
          <ac:spMkLst>
            <pc:docMk/>
            <pc:sldMk cId="1898604208" sldId="732"/>
            <ac:spMk id="35" creationId="{A5B304BA-B0D5-2ABA-01EE-1E32655ADA3B}"/>
          </ac:spMkLst>
        </pc:spChg>
        <pc:picChg chg="add del mod">
          <ac:chgData name="Iulian Ilie-Nemedi" userId="c5ffad915e5e9439" providerId="LiveId" clId="{357DCE3B-4794-444E-BC0E-4BA7C674C544}" dt="2025-05-31T14:18:31.126" v="1218" actId="478"/>
          <ac:picMkLst>
            <pc:docMk/>
            <pc:sldMk cId="1898604208" sldId="732"/>
            <ac:picMk id="4" creationId="{7ED71F3D-9DCC-6DC1-8C9D-6ADCE0F98385}"/>
          </ac:picMkLst>
        </pc:picChg>
        <pc:picChg chg="add del">
          <ac:chgData name="Iulian Ilie-Nemedi" userId="c5ffad915e5e9439" providerId="LiveId" clId="{357DCE3B-4794-444E-BC0E-4BA7C674C544}" dt="2025-05-31T14:10:11.896" v="1111" actId="478"/>
          <ac:picMkLst>
            <pc:docMk/>
            <pc:sldMk cId="1898604208" sldId="732"/>
            <ac:picMk id="6" creationId="{EB6FE20F-466E-3F85-B837-DFBE7C87CEC0}"/>
          </ac:picMkLst>
        </pc:picChg>
        <pc:picChg chg="add del mod">
          <ac:chgData name="Iulian Ilie-Nemedi" userId="c5ffad915e5e9439" providerId="LiveId" clId="{357DCE3B-4794-444E-BC0E-4BA7C674C544}" dt="2025-05-31T14:18:30.602" v="1217" actId="478"/>
          <ac:picMkLst>
            <pc:docMk/>
            <pc:sldMk cId="1898604208" sldId="732"/>
            <ac:picMk id="7" creationId="{3DFA79D5-FA81-EFA3-2ED6-42EDE57BE44C}"/>
          </ac:picMkLst>
        </pc:picChg>
        <pc:picChg chg="add del mod">
          <ac:chgData name="Iulian Ilie-Nemedi" userId="c5ffad915e5e9439" providerId="LiveId" clId="{357DCE3B-4794-444E-BC0E-4BA7C674C544}" dt="2025-05-31T14:18:33.514" v="1219" actId="478"/>
          <ac:picMkLst>
            <pc:docMk/>
            <pc:sldMk cId="1898604208" sldId="732"/>
            <ac:picMk id="9" creationId="{9EA32475-C339-2AAC-BCDF-B4A7347A3E55}"/>
          </ac:picMkLst>
        </pc:picChg>
        <pc:picChg chg="del">
          <ac:chgData name="Iulian Ilie-Nemedi" userId="c5ffad915e5e9439" providerId="LiveId" clId="{357DCE3B-4794-444E-BC0E-4BA7C674C544}" dt="2025-05-31T14:10:21.501" v="1120" actId="478"/>
          <ac:picMkLst>
            <pc:docMk/>
            <pc:sldMk cId="1898604208" sldId="732"/>
            <ac:picMk id="10" creationId="{510BA13C-347C-3D46-4736-B9D0779DB431}"/>
          </ac:picMkLst>
        </pc:picChg>
        <pc:picChg chg="del">
          <ac:chgData name="Iulian Ilie-Nemedi" userId="c5ffad915e5e9439" providerId="LiveId" clId="{357DCE3B-4794-444E-BC0E-4BA7C674C544}" dt="2025-05-31T14:10:29.303" v="1129" actId="478"/>
          <ac:picMkLst>
            <pc:docMk/>
            <pc:sldMk cId="1898604208" sldId="732"/>
            <ac:picMk id="15" creationId="{EE07B54B-2B90-D55A-58CD-FC7296356A26}"/>
          </ac:picMkLst>
        </pc:picChg>
        <pc:picChg chg="del">
          <ac:chgData name="Iulian Ilie-Nemedi" userId="c5ffad915e5e9439" providerId="LiveId" clId="{357DCE3B-4794-444E-BC0E-4BA7C674C544}" dt="2025-05-31T14:10:23.835" v="1123" actId="478"/>
          <ac:picMkLst>
            <pc:docMk/>
            <pc:sldMk cId="1898604208" sldId="732"/>
            <ac:picMk id="16" creationId="{101704CD-F1D9-737F-3371-BA9304079E1C}"/>
          </ac:picMkLst>
        </pc:picChg>
        <pc:picChg chg="add del mod">
          <ac:chgData name="Iulian Ilie-Nemedi" userId="c5ffad915e5e9439" providerId="LiveId" clId="{357DCE3B-4794-444E-BC0E-4BA7C674C544}" dt="2025-05-31T14:18:34.699" v="1221" actId="478"/>
          <ac:picMkLst>
            <pc:docMk/>
            <pc:sldMk cId="1898604208" sldId="732"/>
            <ac:picMk id="17" creationId="{48722243-BCC5-C91E-84B0-320D6A25E0A5}"/>
          </ac:picMkLst>
        </pc:picChg>
        <pc:picChg chg="del">
          <ac:chgData name="Iulian Ilie-Nemedi" userId="c5ffad915e5e9439" providerId="LiveId" clId="{357DCE3B-4794-444E-BC0E-4BA7C674C544}" dt="2025-05-31T14:10:27.222" v="1127" actId="478"/>
          <ac:picMkLst>
            <pc:docMk/>
            <pc:sldMk cId="1898604208" sldId="732"/>
            <ac:picMk id="18" creationId="{CC4690AD-F291-743E-4291-5E0C058FA7E9}"/>
          </ac:picMkLst>
        </pc:picChg>
        <pc:picChg chg="del">
          <ac:chgData name="Iulian Ilie-Nemedi" userId="c5ffad915e5e9439" providerId="LiveId" clId="{357DCE3B-4794-444E-BC0E-4BA7C674C544}" dt="2025-05-31T14:10:15.523" v="1114" actId="478"/>
          <ac:picMkLst>
            <pc:docMk/>
            <pc:sldMk cId="1898604208" sldId="732"/>
            <ac:picMk id="19" creationId="{91ADEF64-4123-9601-6212-6D17DD6878FD}"/>
          </ac:picMkLst>
        </pc:picChg>
        <pc:picChg chg="del">
          <ac:chgData name="Iulian Ilie-Nemedi" userId="c5ffad915e5e9439" providerId="LiveId" clId="{357DCE3B-4794-444E-BC0E-4BA7C674C544}" dt="2025-05-31T14:10:19.110" v="1117" actId="478"/>
          <ac:picMkLst>
            <pc:docMk/>
            <pc:sldMk cId="1898604208" sldId="732"/>
            <ac:picMk id="20" creationId="{7B16D081-76B5-07DD-5CC0-69E0EA285D80}"/>
          </ac:picMkLst>
        </pc:picChg>
        <pc:picChg chg="del">
          <ac:chgData name="Iulian Ilie-Nemedi" userId="c5ffad915e5e9439" providerId="LiveId" clId="{357DCE3B-4794-444E-BC0E-4BA7C674C544}" dt="2025-05-31T14:10:20.092" v="1118" actId="478"/>
          <ac:picMkLst>
            <pc:docMk/>
            <pc:sldMk cId="1898604208" sldId="732"/>
            <ac:picMk id="21" creationId="{11250686-6E85-0621-ADE8-9ACCED67D96F}"/>
          </ac:picMkLst>
        </pc:picChg>
        <pc:picChg chg="add del mod">
          <ac:chgData name="Iulian Ilie-Nemedi" userId="c5ffad915e5e9439" providerId="LiveId" clId="{357DCE3B-4794-444E-BC0E-4BA7C674C544}" dt="2025-05-31T14:18:34.410" v="1220" actId="478"/>
          <ac:picMkLst>
            <pc:docMk/>
            <pc:sldMk cId="1898604208" sldId="732"/>
            <ac:picMk id="22" creationId="{62E3B5E9-7086-5EA5-CF8B-AD759A9600EF}"/>
          </ac:picMkLst>
        </pc:picChg>
        <pc:picChg chg="del">
          <ac:chgData name="Iulian Ilie-Nemedi" userId="c5ffad915e5e9439" providerId="LiveId" clId="{357DCE3B-4794-444E-BC0E-4BA7C674C544}" dt="2025-05-31T14:10:18.563" v="1116" actId="478"/>
          <ac:picMkLst>
            <pc:docMk/>
            <pc:sldMk cId="1898604208" sldId="732"/>
            <ac:picMk id="23" creationId="{C649CB75-AFD6-888D-C7A6-A06459B1B1C7}"/>
          </ac:picMkLst>
        </pc:picChg>
        <pc:picChg chg="del">
          <ac:chgData name="Iulian Ilie-Nemedi" userId="c5ffad915e5e9439" providerId="LiveId" clId="{357DCE3B-4794-444E-BC0E-4BA7C674C544}" dt="2025-05-31T14:10:26.052" v="1125" actId="478"/>
          <ac:picMkLst>
            <pc:docMk/>
            <pc:sldMk cId="1898604208" sldId="732"/>
            <ac:picMk id="24" creationId="{F4ABA37D-386B-9A59-0919-7671361DAA84}"/>
          </ac:picMkLst>
        </pc:picChg>
        <pc:picChg chg="del">
          <ac:chgData name="Iulian Ilie-Nemedi" userId="c5ffad915e5e9439" providerId="LiveId" clId="{357DCE3B-4794-444E-BC0E-4BA7C674C544}" dt="2025-05-31T14:10:24.443" v="1124" actId="478"/>
          <ac:picMkLst>
            <pc:docMk/>
            <pc:sldMk cId="1898604208" sldId="732"/>
            <ac:picMk id="25" creationId="{1F22355D-B5F6-832D-8AB3-8A60C3C52E79}"/>
          </ac:picMkLst>
        </pc:picChg>
        <pc:picChg chg="add mod">
          <ac:chgData name="Iulian Ilie-Nemedi" userId="c5ffad915e5e9439" providerId="LiveId" clId="{357DCE3B-4794-444E-BC0E-4BA7C674C544}" dt="2025-05-31T14:55:06.695" v="1335" actId="1076"/>
          <ac:picMkLst>
            <pc:docMk/>
            <pc:sldMk cId="1898604208" sldId="732"/>
            <ac:picMk id="26" creationId="{6D19A9EB-8E1A-6A1B-67CE-6776B40599EA}"/>
          </ac:picMkLst>
        </pc:picChg>
        <pc:picChg chg="del">
          <ac:chgData name="Iulian Ilie-Nemedi" userId="c5ffad915e5e9439" providerId="LiveId" clId="{357DCE3B-4794-444E-BC0E-4BA7C674C544}" dt="2025-05-31T14:10:26.664" v="1126" actId="478"/>
          <ac:picMkLst>
            <pc:docMk/>
            <pc:sldMk cId="1898604208" sldId="732"/>
            <ac:picMk id="27" creationId="{0D06EC4A-257E-2552-F7C9-B6C4F751F326}"/>
          </ac:picMkLst>
        </pc:picChg>
        <pc:picChg chg="add mod">
          <ac:chgData name="Iulian Ilie-Nemedi" userId="c5ffad915e5e9439" providerId="LiveId" clId="{357DCE3B-4794-444E-BC0E-4BA7C674C544}" dt="2025-05-31T14:18:44.900" v="1223" actId="1076"/>
          <ac:picMkLst>
            <pc:docMk/>
            <pc:sldMk cId="1898604208" sldId="732"/>
            <ac:picMk id="31" creationId="{BC42BA6A-0B98-6861-A75E-02817F84A008}"/>
          </ac:picMkLst>
        </pc:picChg>
        <pc:picChg chg="add mod">
          <ac:chgData name="Iulian Ilie-Nemedi" userId="c5ffad915e5e9439" providerId="LiveId" clId="{357DCE3B-4794-444E-BC0E-4BA7C674C544}" dt="2025-05-31T14:18:44.900" v="1223" actId="1076"/>
          <ac:picMkLst>
            <pc:docMk/>
            <pc:sldMk cId="1898604208" sldId="732"/>
            <ac:picMk id="32" creationId="{2B8DB7AE-AA8C-C4F7-52CF-6B8CB3C1F395}"/>
          </ac:picMkLst>
        </pc:picChg>
        <pc:picChg chg="add mod">
          <ac:chgData name="Iulian Ilie-Nemedi" userId="c5ffad915e5e9439" providerId="LiveId" clId="{357DCE3B-4794-444E-BC0E-4BA7C674C544}" dt="2025-05-31T14:18:44.900" v="1223" actId="1076"/>
          <ac:picMkLst>
            <pc:docMk/>
            <pc:sldMk cId="1898604208" sldId="732"/>
            <ac:picMk id="33" creationId="{C1DC1F64-FFB2-024C-CCD6-D3ADCD2D0EC7}"/>
          </ac:picMkLst>
        </pc:picChg>
        <pc:picChg chg="add mod">
          <ac:chgData name="Iulian Ilie-Nemedi" userId="c5ffad915e5e9439" providerId="LiveId" clId="{357DCE3B-4794-444E-BC0E-4BA7C674C544}" dt="2025-05-31T14:55:24.238" v="1338" actId="1076"/>
          <ac:picMkLst>
            <pc:docMk/>
            <pc:sldMk cId="1898604208" sldId="732"/>
            <ac:picMk id="37" creationId="{33ABE513-5041-7B53-83D2-CF7AABF0163B}"/>
          </ac:picMkLst>
        </pc:picChg>
        <pc:picChg chg="add mod">
          <ac:chgData name="Iulian Ilie-Nemedi" userId="c5ffad915e5e9439" providerId="LiveId" clId="{357DCE3B-4794-444E-BC0E-4BA7C674C544}" dt="2025-05-31T14:54:55.336" v="1331" actId="1076"/>
          <ac:picMkLst>
            <pc:docMk/>
            <pc:sldMk cId="1898604208" sldId="732"/>
            <ac:picMk id="39" creationId="{3ED4297D-EB09-466E-846F-9033FB3A7AD9}"/>
          </ac:picMkLst>
        </pc:picChg>
        <pc:picChg chg="add del">
          <ac:chgData name="Iulian Ilie-Nemedi" userId="c5ffad915e5e9439" providerId="LiveId" clId="{357DCE3B-4794-444E-BC0E-4BA7C674C544}" dt="2025-05-31T14:10:15.099" v="1113" actId="478"/>
          <ac:picMkLst>
            <pc:docMk/>
            <pc:sldMk cId="1898604208" sldId="732"/>
            <ac:picMk id="11266" creationId="{F21AD15E-B08D-A56C-A590-7B827DDE67A7}"/>
          </ac:picMkLst>
        </pc:picChg>
        <pc:picChg chg="del">
          <ac:chgData name="Iulian Ilie-Nemedi" userId="c5ffad915e5e9439" providerId="LiveId" clId="{357DCE3B-4794-444E-BC0E-4BA7C674C544}" dt="2025-05-31T14:10:20.541" v="1119" actId="478"/>
          <ac:picMkLst>
            <pc:docMk/>
            <pc:sldMk cId="1898604208" sldId="732"/>
            <ac:picMk id="11276" creationId="{04BF5388-1E3F-699E-8515-0EDE7720A636}"/>
          </ac:picMkLst>
        </pc:picChg>
        <pc:picChg chg="del">
          <ac:chgData name="Iulian Ilie-Nemedi" userId="c5ffad915e5e9439" providerId="LiveId" clId="{357DCE3B-4794-444E-BC0E-4BA7C674C544}" dt="2025-05-31T14:10:06.997" v="1107" actId="478"/>
          <ac:picMkLst>
            <pc:docMk/>
            <pc:sldMk cId="1898604208" sldId="732"/>
            <ac:picMk id="11278" creationId="{F1C50111-8D4E-7600-6A73-B5E3A4603DE4}"/>
          </ac:picMkLst>
        </pc:picChg>
      </pc:sldChg>
      <pc:sldChg chg="modSp add mod ord">
        <pc:chgData name="Iulian Ilie-Nemedi" userId="c5ffad915e5e9439" providerId="LiveId" clId="{357DCE3B-4794-444E-BC0E-4BA7C674C544}" dt="2025-05-31T14:53:39.028" v="1321" actId="14100"/>
        <pc:sldMkLst>
          <pc:docMk/>
          <pc:sldMk cId="21767605" sldId="733"/>
        </pc:sldMkLst>
        <pc:spChg chg="mod">
          <ac:chgData name="Iulian Ilie-Nemedi" userId="c5ffad915e5e9439" providerId="LiveId" clId="{357DCE3B-4794-444E-BC0E-4BA7C674C544}" dt="2025-05-31T14:53:39.028" v="1321" actId="14100"/>
          <ac:spMkLst>
            <pc:docMk/>
            <pc:sldMk cId="21767605" sldId="733"/>
            <ac:spMk id="29" creationId="{BB31563E-180C-B12C-46FB-56B1701EEE8A}"/>
          </ac:spMkLst>
        </pc:spChg>
      </pc:sldChg>
    </pc:docChg>
  </pc:docChgLst>
  <pc:docChgLst>
    <pc:chgData name="Iulian Ilie-Nemedi" userId="c5ffad915e5e9439" providerId="LiveId" clId="{36210E58-7EEA-4117-80EB-EE1876BD72DB}"/>
    <pc:docChg chg="modSld">
      <pc:chgData name="Iulian Ilie-Nemedi" userId="c5ffad915e5e9439" providerId="LiveId" clId="{36210E58-7EEA-4117-80EB-EE1876BD72DB}" dt="2024-05-17T04:03:30.546" v="0"/>
      <pc:docMkLst>
        <pc:docMk/>
      </pc:docMkLst>
      <pc:sldChg chg="addSp modSp">
        <pc:chgData name="Iulian Ilie-Nemedi" userId="c5ffad915e5e9439" providerId="LiveId" clId="{36210E58-7EEA-4117-80EB-EE1876BD72DB}" dt="2024-05-17T04:03:30.546" v="0"/>
        <pc:sldMkLst>
          <pc:docMk/>
          <pc:sldMk cId="925986790" sldId="330"/>
        </pc:sldMkLst>
      </pc:sldChg>
    </pc:docChg>
  </pc:docChgLst>
  <pc:docChgLst>
    <pc:chgData name="Iulian Ilie-Nemedi" userId="c5ffad915e5e9439" providerId="LiveId" clId="{727AD742-0BA1-4D78-94CC-6081D6490E53}"/>
    <pc:docChg chg="custSel addSld delSld modSld sldOrd">
      <pc:chgData name="Iulian Ilie-Nemedi" userId="c5ffad915e5e9439" providerId="LiveId" clId="{727AD742-0BA1-4D78-94CC-6081D6490E53}" dt="2025-02-24T09:27:20.290" v="44"/>
      <pc:docMkLst>
        <pc:docMk/>
      </pc:docMkLst>
      <pc:sldChg chg="modSp mod">
        <pc:chgData name="Iulian Ilie-Nemedi" userId="c5ffad915e5e9439" providerId="LiveId" clId="{727AD742-0BA1-4D78-94CC-6081D6490E53}" dt="2025-02-24T09:26:49.276" v="40" actId="115"/>
        <pc:sldMkLst>
          <pc:docMk/>
          <pc:sldMk cId="925986790" sldId="330"/>
        </pc:sldMkLst>
      </pc:sldChg>
      <pc:sldChg chg="del">
        <pc:chgData name="Iulian Ilie-Nemedi" userId="c5ffad915e5e9439" providerId="LiveId" clId="{727AD742-0BA1-4D78-94CC-6081D6490E53}" dt="2025-02-24T09:27:15.163" v="41" actId="47"/>
        <pc:sldMkLst>
          <pc:docMk/>
          <pc:sldMk cId="2655519838" sldId="582"/>
        </pc:sldMkLst>
      </pc:sldChg>
      <pc:sldChg chg="add ord">
        <pc:chgData name="Iulian Ilie-Nemedi" userId="c5ffad915e5e9439" providerId="LiveId" clId="{727AD742-0BA1-4D78-94CC-6081D6490E53}" dt="2025-02-24T09:27:20.290" v="44"/>
        <pc:sldMkLst>
          <pc:docMk/>
          <pc:sldMk cId="2655519838" sldId="627"/>
        </pc:sldMkLst>
      </pc:sldChg>
    </pc:docChg>
  </pc:docChgLst>
  <pc:docChgLst>
    <pc:chgData name="Iulian Ilie-Nemedi" userId="c5ffad915e5e9439" providerId="LiveId" clId="{B41B1BB6-0903-4A44-AAEC-739AF1A76EB5}"/>
    <pc:docChg chg="addSld delSld modSld">
      <pc:chgData name="Iulian Ilie-Nemedi" userId="c5ffad915e5e9439" providerId="LiveId" clId="{B41B1BB6-0903-4A44-AAEC-739AF1A76EB5}" dt="2025-02-24T09:16:34.166" v="27"/>
      <pc:docMkLst>
        <pc:docMk/>
      </pc:docMkLst>
      <pc:sldChg chg="modSp mod">
        <pc:chgData name="Iulian Ilie-Nemedi" userId="c5ffad915e5e9439" providerId="LiveId" clId="{B41B1BB6-0903-4A44-AAEC-739AF1A76EB5}" dt="2025-02-24T09:06:46.590" v="25" actId="20577"/>
        <pc:sldMkLst>
          <pc:docMk/>
          <pc:sldMk cId="925986790" sldId="330"/>
        </pc:sldMkLst>
      </pc:sldChg>
      <pc:sldChg chg="add">
        <pc:chgData name="Iulian Ilie-Nemedi" userId="c5ffad915e5e9439" providerId="LiveId" clId="{B41B1BB6-0903-4A44-AAEC-739AF1A76EB5}" dt="2025-02-24T09:16:34.166" v="27"/>
        <pc:sldMkLst>
          <pc:docMk/>
          <pc:sldMk cId="2655519838" sldId="582"/>
        </pc:sldMkLst>
      </pc:sldChg>
      <pc:sldChg chg="delSp">
        <pc:chgData name="Iulian Ilie-Nemedi" userId="c5ffad915e5e9439" providerId="LiveId" clId="{B41B1BB6-0903-4A44-AAEC-739AF1A76EB5}" dt="2025-02-24T09:16:23.884" v="26" actId="478"/>
        <pc:sldMkLst>
          <pc:docMk/>
          <pc:sldMk cId="1357487758" sldId="599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942857218" sldId="658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692737773" sldId="691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706295943" sldId="692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649749129" sldId="693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819733886" sldId="694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427602080" sldId="695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342242009" sldId="696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144163319" sldId="697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831072166" sldId="698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844493981" sldId="699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017076223" sldId="700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774757339" sldId="701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971048705" sldId="702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732929342" sldId="703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359770810" sldId="704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731726801" sldId="705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563483169" sldId="706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067131084" sldId="707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60180253" sldId="708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684154358" sldId="709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768591688" sldId="710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196785927" sldId="711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483636038" sldId="712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947888318" sldId="713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906737532" sldId="714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197190596" sldId="715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0164228" sldId="716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227745249" sldId="717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047037890" sldId="718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002809353" sldId="719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755688169" sldId="720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879066040" sldId="721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074826625" sldId="722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643796963" sldId="723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991223033" sldId="724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57962338" sldId="725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250475041" sldId="726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3378609685" sldId="727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4241395496" sldId="728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522552150" sldId="729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224073134" sldId="730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2657387084" sldId="731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458827947" sldId="732"/>
        </pc:sldMkLst>
      </pc:sldChg>
      <pc:sldChg chg="del">
        <pc:chgData name="Iulian Ilie-Nemedi" userId="c5ffad915e5e9439" providerId="LiveId" clId="{B41B1BB6-0903-4A44-AAEC-739AF1A76EB5}" dt="2025-02-24T09:06:21.228" v="0" actId="47"/>
        <pc:sldMkLst>
          <pc:docMk/>
          <pc:sldMk cId="1564009741" sldId="733"/>
        </pc:sldMkLst>
      </pc:sldChg>
    </pc:docChg>
  </pc:docChgLst>
  <pc:docChgLst>
    <pc:chgData name="Iulian Ilie-Nemedi" userId="c5ffad915e5e9439" providerId="LiveId" clId="{A420E92B-CE2D-4C32-AF1A-DB69379025B8}"/>
    <pc:docChg chg="modSld">
      <pc:chgData name="Iulian Ilie-Nemedi" userId="c5ffad915e5e9439" providerId="LiveId" clId="{A420E92B-CE2D-4C32-AF1A-DB69379025B8}" dt="2023-06-16T13:49:37.897" v="1" actId="20577"/>
      <pc:docMkLst>
        <pc:docMk/>
      </pc:docMkLst>
      <pc:sldChg chg="modSp mod">
        <pc:chgData name="Iulian Ilie-Nemedi" userId="c5ffad915e5e9439" providerId="LiveId" clId="{A420E92B-CE2D-4C32-AF1A-DB69379025B8}" dt="2023-06-16T13:49:37.897" v="1" actId="20577"/>
        <pc:sldMkLst>
          <pc:docMk/>
          <pc:sldMk cId="1458827947" sldId="732"/>
        </pc:sldMkLst>
      </pc:sldChg>
    </pc:docChg>
  </pc:docChgLst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121531C1-9DF4-4045-9421-2D8CAE664BB6}"/>
    <pc:docChg chg="addSld delSld modSld">
      <pc:chgData name="Iulian Ilie-Nemedi" userId="c5ffad915e5e9439" providerId="LiveId" clId="{121531C1-9DF4-4045-9421-2D8CAE664BB6}" dt="2025-03-19T15:52:07.757" v="1" actId="47"/>
      <pc:docMkLst>
        <pc:docMk/>
      </pc:docMkLst>
      <pc:sldChg chg="del">
        <pc:chgData name="Iulian Ilie-Nemedi" userId="c5ffad915e5e9439" providerId="LiveId" clId="{121531C1-9DF4-4045-9421-2D8CAE664BB6}" dt="2025-03-19T15:52:07.757" v="1" actId="47"/>
        <pc:sldMkLst>
          <pc:docMk/>
          <pc:sldMk cId="2655519838" sldId="627"/>
        </pc:sldMkLst>
      </pc:sldChg>
      <pc:sldChg chg="add">
        <pc:chgData name="Iulian Ilie-Nemedi" userId="c5ffad915e5e9439" providerId="LiveId" clId="{121531C1-9DF4-4045-9421-2D8CAE664BB6}" dt="2025-03-19T15:52:06.163" v="0"/>
        <pc:sldMkLst>
          <pc:docMk/>
          <pc:sldMk cId="3559144987" sldId="62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4395F-FF9C-1F18-101E-33DB7ADC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DB765-ACAB-57C8-9CAE-8591FC774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AD032-AB3C-D82D-56AE-ADD67E6AB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5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16E2-BE3A-208C-7291-EE533CCB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31515-034F-E501-8A49-76B21659A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1BB2C-96CC-5D86-9FF0-215AB7B7C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4F89-C4EB-52A5-2919-69E45B9B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30231-87E2-552C-A374-25627C93E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6DE37-F79F-25A5-E756-6E018B161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51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84B2-7DB1-B164-1433-80D76C6F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20783-77CB-D903-B4BB-8B1D75797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9F876-A3D0-CE7E-D2C7-A144BD233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6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A2D47-BD5D-A05D-00DB-DDCC97E9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F5FC8-A81E-1BA9-8110-148396804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AC5F3-AE1E-8351-2724-44D1260F9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00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CCA33-4E3D-FA02-EFF7-EBF49B0E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1F0DE-8E85-FA3B-5618-3F6513AB3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14C68-E752-20EC-13E9-1AA0761B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9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83860-4B47-496E-7886-EB1EC9DA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7AAF0-63E8-4C5E-A18A-A50BE8937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389FF-3B9F-3BF9-D014-8384B982F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40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4ABF-4754-CCF6-6ACA-1657BAC9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E7D68-EEA2-C3B8-D186-9509DEA0A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53BF4-E8C6-4E33-F99B-53D418A67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62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53BC3-B916-C1BF-58BB-67B9D7BA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68EB2-6D85-9914-DAD1-462A21510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FCC6C-576A-A279-70A8-0DC0D2C55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92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0CB46-35D2-FA3F-9042-AECE6A4A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83B80-F1E3-793B-BC25-370467980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F6844-F8CA-AF0D-54AF-04349B0C1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ED4E5-8333-6BF3-B7A9-EFB1EEED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3F7FB-8952-A328-04B7-B8201564E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C3C66-7F9D-080E-F4F1-308ED0501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22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F59CE-C07E-0D18-7F6D-03B7BFAC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225A6-85A8-00D1-E954-F922BBBF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E5D16-B675-6EFA-9A06-F26C0B8D3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15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C5BE2-CD8A-7B73-8C8A-D17815A4A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A2CF1-72ED-978C-916A-BECA359C4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147C3-74D7-EFC7-F3D7-5E6FAE01C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57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4821-0C98-F8A3-94EC-CC5F0B0E7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0B45A-572B-DE02-9721-F1874637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8B4F7-F5EB-9E18-81D2-B5B091FBC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54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36DF6-D42B-9D1E-456C-0090C105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3E5BC-91E8-C7B5-CD6E-B2A07E22D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696D8-0348-407D-4A05-40514FF1E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49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5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26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98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1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8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95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29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64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3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47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4774D-FBC3-E4D6-E853-B9386C6D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73991-EF48-BB7A-6EEB-928F27E76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F1839-0A52-78AD-4720-BAF2BD086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7CD-37C1-DF86-9A0C-4C551519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203C6-1BC3-239C-A6B2-52B869C2A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99AC2-B763-FA51-6279-988FFEE19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30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E141-7470-6BF6-51A5-48BCA2C4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14803-5122-818A-E376-7EB1D5B2C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B854-9279-1520-ACA5-CCDA011FA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3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E6F84-C6C3-6131-BD78-5CC2FB7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B20DC-DB03-4601-4F76-7770C9B5B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719F1-16F3-E924-EAD2-51EA2C61D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60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D398-0B4D-8483-533F-20A83760E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007B4-FF76-BD31-A7CB-711E6A199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27456-A568-1CCB-5FBB-0ECFD698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178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709E-B52A-406C-8351-8BDF181F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4695F-C00F-6D6F-3806-A772A0572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5FFC4-AA45-BE34-5F0D-42DF664D6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40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5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D2E8E-F7BA-46F4-AE99-A45354C4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CDCA8-FACE-77D4-9A72-29B669BFA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0DF9E-03E9-D3E4-8307-4ABA6297E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3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89C5-51C8-269F-D722-73FA1F60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55191-B298-FA4C-08A0-7DA977C20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B8F5A-5E7A-9B36-89A5-114806237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8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07770-B6D1-12E8-F7A7-DEA7A32B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FF085-7F02-05D0-5DDA-BEC3B522C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3D59A-57D3-67E3-37F8-53FA03A33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7EAC-678A-F4A8-1E37-AABDFFC1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DF093-B436-1419-2382-D19A585FD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4407D-1634-BCC9-EC02-A6D18A8A4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7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B12-D00F-D313-92B1-B97710EF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7B2E-6013-A9C9-B3AA-FBA53A051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5A737-64E8-6FA6-9988-BEAC3CB8D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0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73.pn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tiff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76.pn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2.png"/><Relationship Id="rId3" Type="http://schemas.openxmlformats.org/officeDocument/2006/relationships/image" Target="../media/image12.jpe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76.png"/><Relationship Id="rId1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2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2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3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2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2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ro-RO" dirty="0"/>
              <a:t>țele de calculatoare pentru cloud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60F61-AB12-C676-FEDC-5C864E81B0F9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C0D0A-04A8-535C-FCE7-5C6533903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FB31-763F-49FD-80D1-F7172845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Virtual Private Cloud</a:t>
            </a:r>
            <a:r>
              <a:rPr lang="ro-RO" altLang="en-US" dirty="0"/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B67F00-C547-090D-6962-CB1D28ED3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it-IT" sz="2400" dirty="0"/>
              <a:t>Caracteristici principale ale unui </a:t>
            </a:r>
            <a:r>
              <a:rPr lang="it-IT" sz="2400" b="1" dirty="0"/>
              <a:t>VPC</a:t>
            </a:r>
            <a:r>
              <a:rPr lang="ro-RO" sz="2400" dirty="0"/>
              <a:t> (continuare):</a:t>
            </a:r>
          </a:p>
          <a:p>
            <a:r>
              <a:rPr lang="en-US" sz="2400" dirty="0" err="1"/>
              <a:t>Controlul</a:t>
            </a:r>
            <a:r>
              <a:rPr lang="en-US" sz="2400" dirty="0"/>
              <a:t> </a:t>
            </a:r>
            <a:r>
              <a:rPr lang="en-US" sz="2400" dirty="0" err="1"/>
              <a:t>traficului</a:t>
            </a:r>
            <a:r>
              <a:rPr lang="ro-RO" sz="2400" dirty="0"/>
              <a:t>, prin care se pot seta:</a:t>
            </a:r>
            <a:endParaRPr lang="en-US" sz="2400" dirty="0"/>
          </a:p>
          <a:p>
            <a:pPr lvl="1"/>
            <a:r>
              <a:rPr lang="ro-RO" sz="2200" dirty="0"/>
              <a:t>Tabele de rutare</a:t>
            </a:r>
            <a:r>
              <a:rPr lang="en-US" sz="2200" dirty="0"/>
              <a:t> </a:t>
            </a:r>
            <a:r>
              <a:rPr lang="ro-RO" sz="2200" dirty="0"/>
              <a:t>care</a:t>
            </a:r>
            <a:r>
              <a:rPr lang="en-US" sz="2200" dirty="0"/>
              <a:t> </a:t>
            </a:r>
            <a:r>
              <a:rPr lang="en-US" sz="2200" dirty="0" err="1"/>
              <a:t>direcționează</a:t>
            </a:r>
            <a:r>
              <a:rPr lang="en-US" sz="2200" dirty="0"/>
              <a:t> </a:t>
            </a:r>
            <a:r>
              <a:rPr lang="en-US" sz="2200" dirty="0" err="1"/>
              <a:t>traficul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sub</a:t>
            </a:r>
            <a:r>
              <a:rPr lang="ro-RO" sz="2200" dirty="0"/>
              <a:t>rețele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către</a:t>
            </a:r>
            <a:r>
              <a:rPr lang="en-US" sz="2200" dirty="0"/>
              <a:t> </a:t>
            </a:r>
            <a:r>
              <a:rPr lang="ro-RO" sz="2200" dirty="0"/>
              <a:t>I</a:t>
            </a:r>
            <a:r>
              <a:rPr lang="en-US" sz="2200" dirty="0" err="1"/>
              <a:t>nternet</a:t>
            </a:r>
            <a:r>
              <a:rPr lang="ro-RO" sz="2200" dirty="0"/>
              <a:t>;</a:t>
            </a:r>
          </a:p>
          <a:p>
            <a:pPr lvl="1"/>
            <a:r>
              <a:rPr lang="en-US" sz="2400" dirty="0"/>
              <a:t>ACL</a:t>
            </a:r>
            <a:r>
              <a:rPr lang="ro-RO" sz="2400" dirty="0"/>
              <a:t>-uri</a:t>
            </a:r>
            <a:r>
              <a:rPr lang="en-US" sz="2400" dirty="0"/>
              <a:t> (Access Control Lists)</a:t>
            </a:r>
            <a:r>
              <a:rPr lang="ro-RO" sz="2400" dirty="0"/>
              <a:t> de rețea</a:t>
            </a:r>
            <a:r>
              <a:rPr lang="en-US" sz="2400" dirty="0"/>
              <a:t> </a:t>
            </a:r>
            <a:r>
              <a:rPr lang="ro-RO" sz="2400" dirty="0"/>
              <a:t>utilizate ca</a:t>
            </a:r>
            <a:r>
              <a:rPr lang="en-US" sz="2400" dirty="0"/>
              <a:t> </a:t>
            </a:r>
            <a:r>
              <a:rPr lang="en-US" sz="2400" dirty="0" err="1"/>
              <a:t>filtre</a:t>
            </a:r>
            <a:r>
              <a:rPr lang="en-US" sz="2400" dirty="0"/>
              <a:t> la </a:t>
            </a:r>
            <a:r>
              <a:rPr lang="en-US" sz="2400" dirty="0" err="1"/>
              <a:t>nivel</a:t>
            </a:r>
            <a:r>
              <a:rPr lang="en-US" sz="2400" dirty="0"/>
              <a:t> de sub</a:t>
            </a:r>
            <a:r>
              <a:rPr lang="ro-RO" sz="2400" dirty="0"/>
              <a:t>rețea;</a:t>
            </a:r>
          </a:p>
          <a:p>
            <a:pPr lvl="1"/>
            <a:r>
              <a:rPr lang="ro-RO" sz="2400" dirty="0"/>
              <a:t>Grupuri de securitate</a:t>
            </a:r>
            <a:r>
              <a:rPr lang="en-US" sz="2400" dirty="0"/>
              <a:t> </a:t>
            </a:r>
            <a:r>
              <a:rPr lang="ro-RO" sz="2400" dirty="0"/>
              <a:t>care acționează ca</a:t>
            </a:r>
            <a:r>
              <a:rPr lang="en-US" sz="2400" dirty="0"/>
              <a:t> firewall-</a:t>
            </a:r>
            <a:r>
              <a:rPr lang="en-US" sz="2400" dirty="0" err="1"/>
              <a:t>uri</a:t>
            </a:r>
            <a:r>
              <a:rPr lang="en-US" sz="2400" dirty="0"/>
              <a:t> la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instanță</a:t>
            </a:r>
            <a:r>
              <a:rPr lang="en-US" sz="2400" dirty="0"/>
              <a:t> (VM).</a:t>
            </a:r>
            <a:endParaRPr lang="ro-RO" sz="2400" dirty="0"/>
          </a:p>
          <a:p>
            <a:r>
              <a:rPr lang="en-US" sz="2400" dirty="0"/>
              <a:t>IP</a:t>
            </a:r>
            <a:r>
              <a:rPr lang="ro-RO" sz="2400" dirty="0"/>
              <a:t>-uri alocate elastic</a:t>
            </a:r>
            <a:r>
              <a:rPr lang="en-US" sz="2400" dirty="0"/>
              <a:t> </a:t>
            </a:r>
            <a:r>
              <a:rPr lang="ro-RO" sz="2400" dirty="0"/>
              <a:t>și gateway-uri</a:t>
            </a:r>
            <a:r>
              <a:rPr lang="en-US" sz="2400" dirty="0"/>
              <a:t> NAT</a:t>
            </a:r>
            <a:r>
              <a:rPr lang="ro-RO" sz="2400" dirty="0"/>
              <a:t>:</a:t>
            </a:r>
            <a:endParaRPr lang="en-US" sz="2400" dirty="0"/>
          </a:p>
          <a:p>
            <a:pPr lvl="1"/>
            <a:r>
              <a:rPr lang="en-US" sz="2200" dirty="0"/>
              <a:t>IP</a:t>
            </a:r>
            <a:r>
              <a:rPr lang="ro-RO" sz="2200" dirty="0"/>
              <a:t>-uri alocate elastic</a:t>
            </a:r>
            <a:r>
              <a:rPr lang="en-US" sz="2200" dirty="0"/>
              <a:t> </a:t>
            </a:r>
            <a:r>
              <a:rPr lang="ro-RO" sz="2200" dirty="0"/>
              <a:t>reprezintă</a:t>
            </a:r>
            <a:r>
              <a:rPr lang="en-US" sz="2200" dirty="0"/>
              <a:t> IP</a:t>
            </a:r>
            <a:r>
              <a:rPr lang="ro-RO" sz="2200" dirty="0"/>
              <a:t>-uri</a:t>
            </a:r>
            <a:r>
              <a:rPr lang="en-US" sz="2200" dirty="0"/>
              <a:t> </a:t>
            </a:r>
            <a:r>
              <a:rPr lang="ro-RO" sz="2200" dirty="0"/>
              <a:t>publice statice alocate instanțelor gestionate în mod elastic;</a:t>
            </a:r>
          </a:p>
          <a:p>
            <a:pPr lvl="1"/>
            <a:r>
              <a:rPr lang="ro-RO" sz="2200" dirty="0"/>
              <a:t>Gateway-urile </a:t>
            </a:r>
            <a:r>
              <a:rPr lang="en-US" sz="2200" dirty="0"/>
              <a:t>NAT permit </a:t>
            </a:r>
            <a:r>
              <a:rPr lang="en-US" sz="2200" dirty="0" err="1"/>
              <a:t>instanțelor</a:t>
            </a:r>
            <a:r>
              <a:rPr lang="en-US" sz="2200" dirty="0"/>
              <a:t> din sub</a:t>
            </a:r>
            <a:r>
              <a:rPr lang="ro-RO" sz="2200" dirty="0"/>
              <a:t>rețele</a:t>
            </a:r>
            <a:r>
              <a:rPr lang="en-US" sz="2200" dirty="0"/>
              <a:t> private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acceseze</a:t>
            </a:r>
            <a:r>
              <a:rPr lang="en-US" sz="2200" dirty="0"/>
              <a:t> </a:t>
            </a:r>
            <a:r>
              <a:rPr lang="ro-RO" sz="2200" dirty="0"/>
              <a:t>I</a:t>
            </a:r>
            <a:r>
              <a:rPr lang="en-US" sz="2200" dirty="0" err="1"/>
              <a:t>nternetul</a:t>
            </a:r>
            <a:r>
              <a:rPr lang="en-US" sz="2200" dirty="0"/>
              <a:t> </a:t>
            </a:r>
            <a:r>
              <a:rPr lang="en-US" sz="2200" dirty="0" err="1"/>
              <a:t>fără</a:t>
            </a:r>
            <a:r>
              <a:rPr lang="en-US" sz="2200" dirty="0"/>
              <a:t> a fi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expuse</a:t>
            </a:r>
            <a:r>
              <a:rPr lang="en-US" sz="2200" dirty="0"/>
              <a:t>.</a:t>
            </a:r>
          </a:p>
          <a:p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56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3FAE-179D-BCB0-432E-0618D5286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8195-7563-2A36-994F-686CDC9F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Virtual Private Cloud</a:t>
            </a:r>
            <a:r>
              <a:rPr lang="ro-RO" altLang="en-US" dirty="0"/>
              <a:t> (III)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2D4C4-0C2D-B639-0A9C-6006A8C58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7480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it-IT" sz="2400" dirty="0"/>
              <a:t>Caracteristici principale ale unui </a:t>
            </a:r>
            <a:r>
              <a:rPr lang="it-IT" sz="2400" b="1" dirty="0"/>
              <a:t>VPC</a:t>
            </a:r>
            <a:r>
              <a:rPr lang="ro-RO" sz="2400" dirty="0"/>
              <a:t> (continuare):</a:t>
            </a:r>
          </a:p>
          <a:p>
            <a:r>
              <a:rPr lang="en-US" sz="2400" dirty="0"/>
              <a:t>Peering &amp; VPN</a:t>
            </a:r>
            <a:r>
              <a:rPr lang="ro-RO" sz="2400" dirty="0"/>
              <a:t>:</a:t>
            </a:r>
            <a:endParaRPr lang="en-US" sz="2400" dirty="0"/>
          </a:p>
          <a:p>
            <a:pPr lvl="1"/>
            <a:r>
              <a:rPr lang="ro-RO" sz="2200" dirty="0"/>
              <a:t>VPC Peering conectează două VPC-uri pentru a comunica între ele;</a:t>
            </a:r>
          </a:p>
          <a:p>
            <a:pPr lvl="1"/>
            <a:r>
              <a:rPr lang="en-US" sz="2400" dirty="0"/>
              <a:t>VPN Gateway </a:t>
            </a:r>
            <a:r>
              <a:rPr lang="en-US" sz="2400" dirty="0" err="1"/>
              <a:t>conecte</a:t>
            </a:r>
            <a:r>
              <a:rPr lang="ro-RO" sz="2400" dirty="0"/>
              <a:t>a</a:t>
            </a:r>
            <a:r>
              <a:rPr lang="en-US" sz="2400" dirty="0"/>
              <a:t>z</a:t>
            </a:r>
            <a:r>
              <a:rPr lang="ro-RO" sz="2400" dirty="0"/>
              <a:t>ă</a:t>
            </a:r>
            <a:r>
              <a:rPr lang="en-US" sz="2400" dirty="0"/>
              <a:t> VPC-</a:t>
            </a:r>
            <a:r>
              <a:rPr lang="en-US" sz="2400" dirty="0" err="1"/>
              <a:t>ul</a:t>
            </a:r>
            <a:r>
              <a:rPr lang="en-US" sz="2400" dirty="0"/>
              <a:t> la o </a:t>
            </a:r>
            <a:r>
              <a:rPr lang="en-US" sz="2400" dirty="0" err="1"/>
              <a:t>rețea</a:t>
            </a:r>
            <a:r>
              <a:rPr lang="en-US" sz="2400" dirty="0"/>
              <a:t> on-premise </a:t>
            </a:r>
            <a:r>
              <a:rPr lang="en-US" sz="2400" dirty="0" err="1"/>
              <a:t>printr</a:t>
            </a:r>
            <a:r>
              <a:rPr lang="en-US" sz="2400" dirty="0"/>
              <a:t>-un VPN </a:t>
            </a:r>
            <a:r>
              <a:rPr lang="en-US" sz="2400" dirty="0" err="1"/>
              <a:t>securizat</a:t>
            </a:r>
            <a:r>
              <a:rPr lang="en-US" sz="2400" dirty="0"/>
              <a:t>.</a:t>
            </a:r>
            <a:endParaRPr lang="ro-RO" sz="2400" dirty="0"/>
          </a:p>
          <a:p>
            <a:r>
              <a:rPr lang="ro-RO" sz="2400" dirty="0"/>
              <a:t>Jurnalizarea fluxului:</a:t>
            </a:r>
            <a:endParaRPr lang="en-US" sz="2400" dirty="0"/>
          </a:p>
          <a:p>
            <a:pPr lvl="1"/>
            <a:r>
              <a:rPr lang="en-US" sz="2200" dirty="0" err="1"/>
              <a:t>Monitorizare</a:t>
            </a:r>
            <a:r>
              <a:rPr lang="en-US" sz="2200" dirty="0"/>
              <a:t> a </a:t>
            </a:r>
            <a:r>
              <a:rPr lang="en-US" sz="2200" dirty="0" err="1"/>
              <a:t>traficului</a:t>
            </a:r>
            <a:r>
              <a:rPr lang="en-US" sz="2200" dirty="0"/>
              <a:t> de </a:t>
            </a:r>
            <a:r>
              <a:rPr lang="en-US" sz="2200" dirty="0" err="1"/>
              <a:t>rețea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analiză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audit.</a:t>
            </a:r>
            <a:endParaRPr lang="ro-RO" sz="2200" dirty="0"/>
          </a:p>
          <a:p>
            <a:pPr marL="0" indent="0">
              <a:buNone/>
            </a:pPr>
            <a:r>
              <a:rPr lang="ro-RO" sz="2400" dirty="0"/>
              <a:t>Exemple de utilizare: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01B331-DE39-CACE-1A02-F70140CE8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30793"/>
              </p:ext>
            </p:extLst>
          </p:nvPr>
        </p:nvGraphicFramePr>
        <p:xfrm>
          <a:off x="238183" y="4868357"/>
          <a:ext cx="117156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505017">
                  <a:extLst>
                    <a:ext uri="{9D8B030D-6E8A-4147-A177-3AD203B41FA5}">
                      <a16:colId xmlns:a16="http://schemas.microsoft.com/office/drawing/2014/main" val="4043051299"/>
                    </a:ext>
                  </a:extLst>
                </a:gridCol>
                <a:gridCol w="9210617">
                  <a:extLst>
                    <a:ext uri="{9D8B030D-6E8A-4147-A177-3AD203B41FA5}">
                      <a16:colId xmlns:a16="http://schemas.microsoft.com/office/drawing/2014/main" val="3108873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Scenariu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Utilizarea unui VPC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0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Aplicație</a:t>
                      </a:r>
                      <a:r>
                        <a:rPr lang="en-US" dirty="0"/>
                        <a:t> web </a:t>
                      </a:r>
                      <a:r>
                        <a:rPr lang="en-US" dirty="0" err="1"/>
                        <a:t>scalabilă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Izo</a:t>
                      </a:r>
                      <a:r>
                        <a:rPr lang="ro-RO" dirty="0"/>
                        <a:t>lăm </a:t>
                      </a:r>
                      <a:r>
                        <a:rPr lang="it-IT" dirty="0"/>
                        <a:t>componentele în sub</a:t>
                      </a:r>
                      <a:r>
                        <a:rPr lang="ro-RO" dirty="0"/>
                        <a:t>rețele</a:t>
                      </a:r>
                      <a:r>
                        <a:rPr lang="it-IT" dirty="0"/>
                        <a:t> diferite</a:t>
                      </a:r>
                      <a:r>
                        <a:rPr lang="ro-RO" dirty="0"/>
                        <a:t> și</a:t>
                      </a:r>
                      <a:r>
                        <a:rPr lang="it-IT" dirty="0"/>
                        <a:t> control</a:t>
                      </a:r>
                      <a:r>
                        <a:rPr lang="ro-RO" dirty="0"/>
                        <a:t>ăm</a:t>
                      </a:r>
                      <a:r>
                        <a:rPr lang="it-IT" dirty="0"/>
                        <a:t> accesul și securitatea</a:t>
                      </a:r>
                      <a:r>
                        <a:rPr lang="ro-RO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9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Infrastructură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hibridă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Conect</a:t>
                      </a:r>
                      <a:r>
                        <a:rPr lang="ro-RO" dirty="0"/>
                        <a:t>ăm</a:t>
                      </a:r>
                      <a:r>
                        <a:rPr lang="en-US" dirty="0"/>
                        <a:t> VPC-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 la data center</a:t>
                      </a:r>
                      <a:r>
                        <a:rPr lang="ro-RO" dirty="0"/>
                        <a:t>-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propriu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prin</a:t>
                      </a:r>
                      <a:r>
                        <a:rPr lang="en-US" dirty="0"/>
                        <a:t> VPN </a:t>
                      </a:r>
                      <a:r>
                        <a:rPr lang="en-US" dirty="0" err="1"/>
                        <a:t>sau</a:t>
                      </a:r>
                      <a:r>
                        <a:rPr lang="en-US" dirty="0"/>
                        <a:t> AWS Direct Connect.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4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Medii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testare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</a:t>
                      </a:r>
                      <a:r>
                        <a:rPr lang="ro-RO" dirty="0"/>
                        <a:t>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medii</a:t>
                      </a:r>
                      <a:r>
                        <a:rPr lang="en-US" dirty="0"/>
                        <a:t> separate </a:t>
                      </a:r>
                      <a:r>
                        <a:rPr lang="en-US" dirty="0" err="1"/>
                        <a:t>pentru</a:t>
                      </a:r>
                      <a:r>
                        <a:rPr lang="en-US" dirty="0"/>
                        <a:t> </a:t>
                      </a:r>
                      <a:r>
                        <a:rPr lang="ro-RO" dirty="0"/>
                        <a:t>dezvoltare</a:t>
                      </a:r>
                      <a:r>
                        <a:rPr lang="en-US" dirty="0"/>
                        <a:t>, test</a:t>
                      </a:r>
                      <a:r>
                        <a:rPr lang="ro-RO" dirty="0"/>
                        <a:t>are</a:t>
                      </a:r>
                      <a:r>
                        <a:rPr lang="en-US" dirty="0"/>
                        <a:t> </a:t>
                      </a:r>
                      <a:r>
                        <a:rPr lang="ro-RO" dirty="0"/>
                        <a:t>ș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produc</a:t>
                      </a:r>
                      <a:r>
                        <a:rPr lang="ro-RO" dirty="0"/>
                        <a:t>ț</a:t>
                      </a:r>
                      <a:r>
                        <a:rPr lang="en-US" dirty="0" err="1"/>
                        <a:t>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același</a:t>
                      </a:r>
                      <a:r>
                        <a:rPr lang="en-US" dirty="0"/>
                        <a:t> cloud.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67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8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FEF11-55E9-920D-702F-E6FA393FB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98EE-EB4E-B79F-6CFE-45DFA7C0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en-US" dirty="0"/>
              <a:t>Exemplu: Arhitectură VPC</a:t>
            </a:r>
            <a:br>
              <a:rPr lang="ro-RO" altLang="en-US" dirty="0"/>
            </a:br>
            <a:r>
              <a:rPr lang="ro-RO" altLang="en-US" dirty="0"/>
              <a:t>pentru o aplicație web în AWS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6551-30FC-43E0-9912-596BCBA84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VPC CIDR Block: 10.0.0.0/16</a:t>
            </a:r>
            <a:r>
              <a:rPr lang="ro-RO" sz="24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poate</a:t>
            </a:r>
            <a:r>
              <a:rPr lang="en-US" sz="2400" dirty="0"/>
              <a:t> </a:t>
            </a:r>
            <a:r>
              <a:rPr lang="en-US" sz="2400" dirty="0" err="1"/>
              <a:t>găzdui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la 65.536 </a:t>
            </a:r>
            <a:r>
              <a:rPr lang="en-US" sz="2400" dirty="0" err="1"/>
              <a:t>adrese</a:t>
            </a:r>
            <a:r>
              <a:rPr lang="en-US" sz="2400" dirty="0"/>
              <a:t> IP private)</a:t>
            </a:r>
            <a:r>
              <a:rPr lang="ro-RO" sz="2400" dirty="0"/>
              <a:t>;</a:t>
            </a:r>
          </a:p>
          <a:p>
            <a:r>
              <a:rPr lang="ro-RO" sz="2400" dirty="0"/>
              <a:t>Subrețele: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Conectivitate:</a:t>
            </a:r>
          </a:p>
          <a:p>
            <a:pPr lvl="1"/>
            <a:r>
              <a:rPr lang="en-US" sz="2000" dirty="0"/>
              <a:t>Internet Gateway → </a:t>
            </a:r>
            <a:r>
              <a:rPr lang="en-US" sz="2000" dirty="0" err="1"/>
              <a:t>atașat</a:t>
            </a:r>
            <a:r>
              <a:rPr lang="en-US" sz="2000" dirty="0"/>
              <a:t> la VPC →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accesul</a:t>
            </a:r>
            <a:r>
              <a:rPr lang="en-US" sz="2000" dirty="0"/>
              <a:t> la </a:t>
            </a:r>
            <a:r>
              <a:rPr lang="ro-RO" sz="2000" dirty="0"/>
              <a:t>I</a:t>
            </a:r>
            <a:r>
              <a:rPr lang="en-US" sz="2000" dirty="0" err="1"/>
              <a:t>nternet</a:t>
            </a:r>
            <a:r>
              <a:rPr lang="en-US" sz="2000" dirty="0"/>
              <a:t> din sub</a:t>
            </a:r>
            <a:r>
              <a:rPr lang="ro-RO" sz="2000" dirty="0"/>
              <a:t>rețeaua</a:t>
            </a:r>
            <a:r>
              <a:rPr lang="en-US" sz="2000" dirty="0"/>
              <a:t> public</a:t>
            </a:r>
            <a:r>
              <a:rPr lang="ro-RO" sz="2000" dirty="0"/>
              <a:t>ă;</a:t>
            </a:r>
          </a:p>
          <a:p>
            <a:pPr lvl="1"/>
            <a:r>
              <a:rPr lang="en-US" sz="2000" dirty="0"/>
              <a:t>NAT Gateway → </a:t>
            </a:r>
            <a:r>
              <a:rPr lang="en-US" sz="2000" dirty="0" err="1"/>
              <a:t>plasat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ro-RO" sz="2000" dirty="0"/>
              <a:t> rețeaua publică</a:t>
            </a:r>
            <a:r>
              <a:rPr lang="en-US" sz="2000" dirty="0"/>
              <a:t> →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instanțelor</a:t>
            </a:r>
            <a:r>
              <a:rPr lang="en-US" sz="2000" dirty="0"/>
              <a:t> din </a:t>
            </a:r>
            <a:r>
              <a:rPr lang="ro-RO" sz="2000" dirty="0"/>
              <a:t>subrețelele private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acceseze</a:t>
            </a:r>
            <a:r>
              <a:rPr lang="en-US" sz="2000" dirty="0"/>
              <a:t> </a:t>
            </a:r>
            <a:r>
              <a:rPr lang="ro-RO" sz="2000" dirty="0"/>
              <a:t>I</a:t>
            </a:r>
            <a:r>
              <a:rPr lang="en-US" sz="2000" dirty="0" err="1"/>
              <a:t>nternetul</a:t>
            </a:r>
            <a:r>
              <a:rPr lang="ro-RO" sz="2000" dirty="0"/>
              <a:t>, de </a:t>
            </a:r>
            <a:r>
              <a:rPr lang="en-US" sz="2000" dirty="0"/>
              <a:t>ex</a:t>
            </a:r>
            <a:r>
              <a:rPr lang="ro-RO" sz="2000" dirty="0"/>
              <a:t>emplu pentru</a:t>
            </a:r>
            <a:r>
              <a:rPr lang="en-US" sz="2000" dirty="0"/>
              <a:t> </a:t>
            </a:r>
            <a:r>
              <a:rPr lang="ro-RO" sz="2000" dirty="0"/>
              <a:t>actualizări,</a:t>
            </a:r>
            <a:r>
              <a:rPr lang="en-US" sz="2000" dirty="0"/>
              <a:t> </a:t>
            </a:r>
            <a:r>
              <a:rPr lang="en-US" sz="2000" dirty="0" err="1"/>
              <a:t>fără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fie </a:t>
            </a:r>
            <a:r>
              <a:rPr lang="en-US" sz="2000" dirty="0" err="1"/>
              <a:t>expuse</a:t>
            </a:r>
            <a:r>
              <a:rPr lang="en-US" sz="2000" dirty="0"/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43BE1C-27CD-4E21-6D18-B308DAF34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86262"/>
              </p:ext>
            </p:extLst>
          </p:nvPr>
        </p:nvGraphicFramePr>
        <p:xfrm>
          <a:off x="414796" y="2687320"/>
          <a:ext cx="11396832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260391">
                  <a:extLst>
                    <a:ext uri="{9D8B030D-6E8A-4147-A177-3AD203B41FA5}">
                      <a16:colId xmlns:a16="http://schemas.microsoft.com/office/drawing/2014/main" val="56945122"/>
                    </a:ext>
                  </a:extLst>
                </a:gridCol>
                <a:gridCol w="959742">
                  <a:extLst>
                    <a:ext uri="{9D8B030D-6E8A-4147-A177-3AD203B41FA5}">
                      <a16:colId xmlns:a16="http://schemas.microsoft.com/office/drawing/2014/main" val="2477693225"/>
                    </a:ext>
                  </a:extLst>
                </a:gridCol>
                <a:gridCol w="1367821">
                  <a:extLst>
                    <a:ext uri="{9D8B030D-6E8A-4147-A177-3AD203B41FA5}">
                      <a16:colId xmlns:a16="http://schemas.microsoft.com/office/drawing/2014/main" val="2081966418"/>
                    </a:ext>
                  </a:extLst>
                </a:gridCol>
                <a:gridCol w="6808878">
                  <a:extLst>
                    <a:ext uri="{9D8B030D-6E8A-4147-A177-3AD203B41FA5}">
                      <a16:colId xmlns:a16="http://schemas.microsoft.com/office/drawing/2014/main" val="2426057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Denumirea subrețelei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Tip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CIDR Block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 Subnet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Publică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Găzduiește</a:t>
                      </a:r>
                      <a:r>
                        <a:rPr lang="en-US" dirty="0"/>
                        <a:t> load</a:t>
                      </a:r>
                      <a:r>
                        <a:rPr lang="ro-RO" dirty="0"/>
                        <a:t>-</a:t>
                      </a:r>
                      <a:r>
                        <a:rPr lang="en-US" dirty="0"/>
                        <a:t>balancer</a:t>
                      </a:r>
                      <a:r>
                        <a:rPr lang="ro-RO" dirty="0"/>
                        <a:t>-ul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3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Private Subnet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Privată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Găzduiește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instanțele</a:t>
                      </a:r>
                      <a:r>
                        <a:rPr lang="en-US" dirty="0"/>
                        <a:t> EC2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5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Private Subnet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Privată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10.0.1.0/24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Bază</a:t>
                      </a:r>
                      <a:r>
                        <a:rPr lang="en-US" dirty="0"/>
                        <a:t> de date (RDS)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10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7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7A89-C72A-0A36-F137-EEF86359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9F21-E6BB-888B-AF3D-C4E66E00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en-US" dirty="0"/>
              <a:t>Exemplu: Arhitectură VPC</a:t>
            </a:r>
            <a:br>
              <a:rPr lang="ro-RO" altLang="en-US" dirty="0"/>
            </a:br>
            <a:r>
              <a:rPr lang="ro-RO" altLang="en-US" dirty="0"/>
              <a:t>pentru o aplicație web în AWS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DEBB0-A43C-4460-DA5E-CB854869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sz="2400" dirty="0"/>
              <a:t>Controlul accesului:</a:t>
            </a:r>
          </a:p>
          <a:p>
            <a:pPr lvl="1"/>
            <a:r>
              <a:rPr lang="ro-RO" sz="2000" dirty="0"/>
              <a:t>Security Group (SG_Web): permite trafic HTTP (port 80) și HTTPS (port 443) din Internet către Load-Balancer;</a:t>
            </a:r>
          </a:p>
          <a:p>
            <a:pPr lvl="1"/>
            <a:r>
              <a:rPr lang="ro-RO" sz="2000" dirty="0"/>
              <a:t>Security Group (SG_App): p</a:t>
            </a:r>
            <a:r>
              <a:rPr lang="fr-FR" sz="2000" dirty="0"/>
              <a:t>ermite </a:t>
            </a:r>
            <a:r>
              <a:rPr lang="fr-FR" sz="2000" dirty="0" err="1"/>
              <a:t>acces</a:t>
            </a:r>
            <a:r>
              <a:rPr lang="fr-FR" sz="2000" dirty="0"/>
              <a:t> </a:t>
            </a:r>
            <a:r>
              <a:rPr lang="fr-FR" sz="2000" dirty="0" err="1"/>
              <a:t>doar</a:t>
            </a:r>
            <a:r>
              <a:rPr lang="fr-FR" sz="2000" dirty="0"/>
              <a:t> de la </a:t>
            </a:r>
            <a:r>
              <a:rPr lang="fr-FR" sz="2000" dirty="0" err="1"/>
              <a:t>Load</a:t>
            </a:r>
            <a:r>
              <a:rPr lang="ro-RO" sz="2000" dirty="0"/>
              <a:t>-</a:t>
            </a:r>
            <a:r>
              <a:rPr lang="fr-FR" sz="2000" dirty="0"/>
              <a:t>Balancer (port 80/443</a:t>
            </a:r>
            <a:r>
              <a:rPr lang="ro-RO" sz="2000" dirty="0"/>
              <a:t>).</a:t>
            </a:r>
          </a:p>
          <a:p>
            <a:pPr lvl="1"/>
            <a:r>
              <a:rPr lang="ro-RO" sz="2000" dirty="0"/>
              <a:t>Security Group (SG_DB): p</a:t>
            </a:r>
            <a:r>
              <a:rPr lang="fr-FR" sz="2000" dirty="0"/>
              <a:t>ermite </a:t>
            </a:r>
            <a:r>
              <a:rPr lang="fr-FR" sz="2000" dirty="0" err="1"/>
              <a:t>acces</a:t>
            </a:r>
            <a:r>
              <a:rPr lang="fr-FR" sz="2000" dirty="0"/>
              <a:t> </a:t>
            </a:r>
            <a:r>
              <a:rPr lang="fr-FR" sz="2000" dirty="0" err="1"/>
              <a:t>doar</a:t>
            </a:r>
            <a:r>
              <a:rPr lang="fr-FR" sz="2000" dirty="0"/>
              <a:t> </a:t>
            </a:r>
            <a:r>
              <a:rPr lang="fr-FR" sz="2000" dirty="0" err="1"/>
              <a:t>din</a:t>
            </a:r>
            <a:r>
              <a:rPr lang="fr-FR" sz="2000" dirty="0"/>
              <a:t> </a:t>
            </a:r>
            <a:r>
              <a:rPr lang="fr-FR" sz="2000" dirty="0" err="1"/>
              <a:t>SG_App</a:t>
            </a:r>
            <a:r>
              <a:rPr lang="fr-FR" sz="2000" dirty="0"/>
              <a:t> (port 3306 </a:t>
            </a:r>
            <a:r>
              <a:rPr lang="fr-FR" sz="2000" dirty="0" err="1"/>
              <a:t>pentru</a:t>
            </a:r>
            <a:r>
              <a:rPr lang="fr-FR" sz="2000" dirty="0"/>
              <a:t> MySQL, de </a:t>
            </a:r>
            <a:r>
              <a:rPr lang="fr-FR" sz="2000" dirty="0" err="1"/>
              <a:t>exemplu</a:t>
            </a:r>
            <a:r>
              <a:rPr lang="fr-FR" sz="2000" dirty="0"/>
              <a:t>)</a:t>
            </a:r>
            <a:r>
              <a:rPr lang="ro-RO" sz="2000" dirty="0"/>
              <a:t>.</a:t>
            </a:r>
          </a:p>
          <a:p>
            <a:r>
              <a:rPr lang="ro-RO" sz="2400" dirty="0"/>
              <a:t>Componente: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A7FF3B-00D4-9860-0B3F-8C9212F4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93006"/>
              </p:ext>
            </p:extLst>
          </p:nvPr>
        </p:nvGraphicFramePr>
        <p:xfrm>
          <a:off x="516396" y="4179692"/>
          <a:ext cx="10848291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063126">
                  <a:extLst>
                    <a:ext uri="{9D8B030D-6E8A-4147-A177-3AD203B41FA5}">
                      <a16:colId xmlns:a16="http://schemas.microsoft.com/office/drawing/2014/main" val="56945122"/>
                    </a:ext>
                  </a:extLst>
                </a:gridCol>
                <a:gridCol w="2168013">
                  <a:extLst>
                    <a:ext uri="{9D8B030D-6E8A-4147-A177-3AD203B41FA5}">
                      <a16:colId xmlns:a16="http://schemas.microsoft.com/office/drawing/2014/main" val="2477693225"/>
                    </a:ext>
                  </a:extLst>
                </a:gridCol>
                <a:gridCol w="5617152">
                  <a:extLst>
                    <a:ext uri="{9D8B030D-6E8A-4147-A177-3AD203B41FA5}">
                      <a16:colId xmlns:a16="http://schemas.microsoft.com/office/drawing/2014/main" val="2426057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Componentă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Subrețea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Descriere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Elastic Load Balancer (ELB)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Subrețea publică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Primește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traficul</a:t>
                      </a:r>
                      <a:r>
                        <a:rPr lang="en-US" dirty="0"/>
                        <a:t> extern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3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EC2 Instances (App)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Subrețea privată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Servere</a:t>
                      </a:r>
                      <a:r>
                        <a:rPr lang="en-US" dirty="0"/>
                        <a:t> </a:t>
                      </a:r>
                      <a:r>
                        <a:rPr lang="ro-RO" dirty="0"/>
                        <a:t>de </a:t>
                      </a:r>
                      <a:r>
                        <a:rPr lang="en-US" dirty="0" err="1"/>
                        <a:t>aplicație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5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RDS (MySQL)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Subrețea privată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Bază</a:t>
                      </a:r>
                      <a:r>
                        <a:rPr lang="fr-FR" dirty="0"/>
                        <a:t> de date </a:t>
                      </a:r>
                      <a:r>
                        <a:rPr lang="fr-FR" dirty="0" err="1"/>
                        <a:t>gestionată</a:t>
                      </a:r>
                      <a:r>
                        <a:rPr lang="fr-FR" dirty="0"/>
                        <a:t> de AWS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10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1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28402-1144-5D43-0750-496F702B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BF0C-A897-5CA0-CC92-6A223FF9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en-US" dirty="0"/>
              <a:t>Concepte cheie în rețele cloud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88B68-8C18-39A5-8733-852930F42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IP-</a:t>
            </a:r>
            <a:r>
              <a:rPr lang="en-US" sz="2400" dirty="0" err="1"/>
              <a:t>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DNS </a:t>
            </a:r>
            <a:r>
              <a:rPr lang="en-US" sz="2400" dirty="0" err="1"/>
              <a:t>în</a:t>
            </a:r>
            <a:r>
              <a:rPr lang="en-US" sz="2400" dirty="0"/>
              <a:t> cloud:</a:t>
            </a:r>
          </a:p>
          <a:p>
            <a:pPr lvl="1"/>
            <a:r>
              <a:rPr lang="en-US" sz="2200" dirty="0" err="1"/>
              <a:t>Alocarea</a:t>
            </a:r>
            <a:r>
              <a:rPr lang="en-US" sz="2200" dirty="0"/>
              <a:t> IP-</a:t>
            </a:r>
            <a:r>
              <a:rPr lang="en-US" sz="2200" dirty="0" err="1"/>
              <a:t>urilor</a:t>
            </a:r>
            <a:r>
              <a:rPr lang="en-US" sz="2200" dirty="0"/>
              <a:t> private</a:t>
            </a:r>
            <a:r>
              <a:rPr lang="ro-RO" sz="2200" dirty="0"/>
              <a:t> </a:t>
            </a:r>
            <a:r>
              <a:rPr lang="en-US" sz="2200" dirty="0"/>
              <a:t>/</a:t>
            </a:r>
            <a:r>
              <a:rPr lang="ro-RO" sz="2200" dirty="0"/>
              <a:t> </a:t>
            </a:r>
            <a:r>
              <a:rPr lang="en-US" sz="2200" dirty="0" err="1"/>
              <a:t>publice</a:t>
            </a:r>
            <a:r>
              <a:rPr lang="ro-RO" sz="2200" dirty="0"/>
              <a:t>;</a:t>
            </a:r>
            <a:endParaRPr lang="en-US" sz="2200" dirty="0"/>
          </a:p>
          <a:p>
            <a:pPr lvl="1"/>
            <a:r>
              <a:rPr lang="en-US" sz="2200" dirty="0"/>
              <a:t>DNS intern (ex: Amazon Route 53, Azure DNS).</a:t>
            </a:r>
          </a:p>
          <a:p>
            <a:r>
              <a:rPr lang="en-US" sz="2400" dirty="0"/>
              <a:t>Load</a:t>
            </a:r>
            <a:r>
              <a:rPr lang="ro-RO" sz="2400" dirty="0"/>
              <a:t>-</a:t>
            </a:r>
            <a:r>
              <a:rPr lang="en-US" sz="2400" dirty="0"/>
              <a:t>Balancer</a:t>
            </a:r>
            <a:r>
              <a:rPr lang="ro-RO" sz="2400" dirty="0"/>
              <a:t>-e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Distribuie</a:t>
            </a:r>
            <a:r>
              <a:rPr lang="en-US" sz="2200" dirty="0"/>
              <a:t> </a:t>
            </a:r>
            <a:r>
              <a:rPr lang="en-US" sz="2200" dirty="0" err="1"/>
              <a:t>traficul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instanțe</a:t>
            </a:r>
            <a:r>
              <a:rPr lang="ro-RO" sz="2200" dirty="0"/>
              <a:t>;</a:t>
            </a:r>
            <a:endParaRPr lang="en-US" sz="2200" dirty="0"/>
          </a:p>
          <a:p>
            <a:pPr lvl="1"/>
            <a:r>
              <a:rPr lang="en-US" sz="2200" dirty="0" err="1"/>
              <a:t>Tipuri</a:t>
            </a:r>
            <a:r>
              <a:rPr lang="en-US" sz="2200" dirty="0"/>
              <a:t>:</a:t>
            </a:r>
            <a:endParaRPr lang="ro-RO" sz="2200" dirty="0"/>
          </a:p>
          <a:p>
            <a:pPr lvl="2"/>
            <a:r>
              <a:rPr lang="ro-RO" sz="2000" dirty="0"/>
              <a:t>De nivel 4 (transport): T</a:t>
            </a:r>
            <a:r>
              <a:rPr lang="en-US" sz="2000" dirty="0"/>
              <a:t>CP</a:t>
            </a:r>
            <a:r>
              <a:rPr lang="ro-RO" sz="2000" dirty="0"/>
              <a:t> </a:t>
            </a:r>
            <a:r>
              <a:rPr lang="en-US" sz="2000" dirty="0"/>
              <a:t>/</a:t>
            </a:r>
            <a:r>
              <a:rPr lang="ro-RO" sz="2000" dirty="0"/>
              <a:t> </a:t>
            </a:r>
            <a:r>
              <a:rPr lang="en-US" sz="2000" dirty="0"/>
              <a:t>UDP</a:t>
            </a:r>
            <a:r>
              <a:rPr lang="ro-RO" sz="2000" dirty="0"/>
              <a:t>;</a:t>
            </a:r>
          </a:p>
          <a:p>
            <a:pPr lvl="2"/>
            <a:r>
              <a:rPr lang="ro-RO" sz="2000" dirty="0"/>
              <a:t>De nivel 7 (aplicație): </a:t>
            </a:r>
            <a:r>
              <a:rPr lang="en-US" sz="2000" dirty="0"/>
              <a:t>HTTP</a:t>
            </a:r>
            <a:r>
              <a:rPr lang="ro-RO" sz="2000" dirty="0"/>
              <a:t> </a:t>
            </a:r>
            <a:r>
              <a:rPr lang="en-US" sz="2000" dirty="0"/>
              <a:t>/</a:t>
            </a:r>
            <a:r>
              <a:rPr lang="ro-RO" sz="2000" dirty="0"/>
              <a:t> </a:t>
            </a:r>
            <a:r>
              <a:rPr lang="en-US" sz="2000" dirty="0"/>
              <a:t>HTTPS.</a:t>
            </a:r>
          </a:p>
          <a:p>
            <a:r>
              <a:rPr lang="en-US" sz="2400" dirty="0"/>
              <a:t>NAT (Network Address Translation):</a:t>
            </a:r>
          </a:p>
          <a:p>
            <a:pPr lvl="1"/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instanțelor</a:t>
            </a:r>
            <a:r>
              <a:rPr lang="en-US" sz="2200" dirty="0"/>
              <a:t> private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acceseze</a:t>
            </a:r>
            <a:r>
              <a:rPr lang="en-US" sz="2200" dirty="0"/>
              <a:t> </a:t>
            </a:r>
            <a:r>
              <a:rPr lang="ro-RO" sz="2200" dirty="0"/>
              <a:t>I</a:t>
            </a:r>
            <a:r>
              <a:rPr lang="en-US" sz="2200" dirty="0" err="1"/>
              <a:t>nternetul</a:t>
            </a:r>
            <a:br>
              <a:rPr lang="ro-RO" sz="2200" dirty="0"/>
            </a:br>
            <a:r>
              <a:rPr lang="en-US" sz="2200" dirty="0" err="1"/>
              <a:t>fără</a:t>
            </a:r>
            <a:r>
              <a:rPr lang="en-US" sz="2200" dirty="0"/>
              <a:t> a fi </a:t>
            </a:r>
            <a:r>
              <a:rPr lang="en-US" sz="2200" dirty="0" err="1"/>
              <a:t>expuse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F9D4C-649B-D378-836D-89C0CB4C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16486" y="1720151"/>
            <a:ext cx="3003572" cy="4976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39BD3EA-B87D-F551-5321-BAE378FA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68" y="3675736"/>
            <a:ext cx="1399010" cy="13990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set up a DNS Server - Hashed Out by The SSL Store™">
            <a:extLst>
              <a:ext uri="{FF2B5EF4-FFF2-40B4-BE49-F238E27FC236}">
                <a16:creationId xmlns:a16="http://schemas.microsoft.com/office/drawing/2014/main" id="{77C631BB-FB26-14B9-6187-1E97D360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63" y="1824402"/>
            <a:ext cx="1450019" cy="1916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etworking Content Delivery Amazon VPC VPC NAT gateway&quot; Icon - Download for  free – Iconduck">
            <a:extLst>
              <a:ext uri="{FF2B5EF4-FFF2-40B4-BE49-F238E27FC236}">
                <a16:creationId xmlns:a16="http://schemas.microsoft.com/office/drawing/2014/main" id="{D74DCEF9-6A92-A0D7-9CC4-00EF6692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514" y="5107997"/>
            <a:ext cx="1289518" cy="13413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46157-5B53-ABBC-98AE-11861342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17-8964-F2CA-590D-8B8D325C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Rețele</a:t>
            </a:r>
            <a:r>
              <a:rPr lang="en-US" dirty="0"/>
              <a:t> Software-Defined</a:t>
            </a:r>
            <a:br>
              <a:rPr lang="ro-RO" dirty="0"/>
            </a:br>
            <a:r>
              <a:rPr lang="en-US" dirty="0" err="1"/>
              <a:t>în</a:t>
            </a:r>
            <a:r>
              <a:rPr lang="en-US" dirty="0"/>
              <a:t> Cloud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D733C-B9CE-1C76-119F-C3191024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6387509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Ce </a:t>
            </a:r>
            <a:r>
              <a:rPr lang="en-US" sz="2400" dirty="0" err="1"/>
              <a:t>este</a:t>
            </a:r>
            <a:r>
              <a:rPr lang="en-US" sz="2400" dirty="0"/>
              <a:t> SDN?</a:t>
            </a:r>
            <a:endParaRPr lang="ro-RO" sz="2400" dirty="0"/>
          </a:p>
          <a:p>
            <a:pPr lvl="1"/>
            <a:r>
              <a:rPr lang="en-US" sz="2000" dirty="0"/>
              <a:t>SDN </a:t>
            </a:r>
            <a:r>
              <a:rPr lang="en-US" sz="2000" dirty="0" err="1"/>
              <a:t>este</a:t>
            </a:r>
            <a:r>
              <a:rPr lang="en-US" sz="2000" dirty="0"/>
              <a:t> un model de </a:t>
            </a:r>
            <a:r>
              <a:rPr lang="en-US" sz="2000" dirty="0" err="1"/>
              <a:t>rețea</a:t>
            </a:r>
            <a:r>
              <a:rPr lang="en-US" sz="2000" dirty="0"/>
              <a:t> care </a:t>
            </a:r>
            <a:r>
              <a:rPr lang="en-US" sz="2000" dirty="0" err="1"/>
              <a:t>separă</a:t>
            </a:r>
            <a:r>
              <a:rPr lang="en-US" sz="2000" dirty="0"/>
              <a:t> </a:t>
            </a:r>
            <a:r>
              <a:rPr lang="en-US" sz="2000" dirty="0" err="1"/>
              <a:t>planul</a:t>
            </a:r>
            <a:r>
              <a:rPr lang="en-US" sz="2000" dirty="0"/>
              <a:t> de control de </a:t>
            </a:r>
            <a:r>
              <a:rPr lang="en-US" sz="2000" dirty="0" err="1"/>
              <a:t>planul</a:t>
            </a:r>
            <a:r>
              <a:rPr lang="en-US" sz="2000" dirty="0"/>
              <a:t> de date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infrastructura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, </a:t>
            </a:r>
            <a:r>
              <a:rPr lang="ro-RO" sz="2000" dirty="0"/>
              <a:t>ceea ce face ca </a:t>
            </a:r>
            <a:r>
              <a:rPr lang="en-US" sz="2000" dirty="0" err="1"/>
              <a:t>deciziile</a:t>
            </a:r>
            <a:r>
              <a:rPr lang="en-US" sz="2000" dirty="0"/>
              <a:t> </a:t>
            </a:r>
            <a:r>
              <a:rPr lang="en-US" sz="2000" dirty="0" err="1"/>
              <a:t>privind</a:t>
            </a:r>
            <a:r>
              <a:rPr lang="en-US" sz="2000" dirty="0"/>
              <a:t> cum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unde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direcționat</a:t>
            </a:r>
            <a:r>
              <a:rPr lang="en-US" sz="2000" dirty="0"/>
              <a:t> </a:t>
            </a:r>
            <a:r>
              <a:rPr lang="en-US" sz="2000" dirty="0" err="1"/>
              <a:t>traficul</a:t>
            </a:r>
            <a:r>
              <a:rPr lang="en-US" sz="2000" dirty="0"/>
              <a:t> </a:t>
            </a:r>
            <a:r>
              <a:rPr lang="ro-RO" sz="2000" dirty="0"/>
              <a:t>să fie</a:t>
            </a:r>
            <a:r>
              <a:rPr lang="en-US" sz="2000" dirty="0"/>
              <a:t> </a:t>
            </a:r>
            <a:r>
              <a:rPr lang="en-US" sz="2000" dirty="0" err="1"/>
              <a:t>luate</a:t>
            </a:r>
            <a:r>
              <a:rPr lang="en-US" sz="2000" dirty="0"/>
              <a:t> de un software </a:t>
            </a:r>
            <a:r>
              <a:rPr lang="en-US" sz="2000" dirty="0" err="1"/>
              <a:t>centralizat</a:t>
            </a:r>
            <a:r>
              <a:rPr lang="en-US" sz="2000" dirty="0"/>
              <a:t>, nu de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dispozitiv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 individual (router, switch etc.).</a:t>
            </a:r>
          </a:p>
          <a:p>
            <a:pPr lvl="1"/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programarea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automatizarea</a:t>
            </a:r>
            <a:r>
              <a:rPr lang="en-US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.</a:t>
            </a:r>
          </a:p>
          <a:p>
            <a:r>
              <a:rPr lang="en-US" sz="2400" dirty="0" err="1"/>
              <a:t>Rolul</a:t>
            </a:r>
            <a:r>
              <a:rPr lang="en-US" sz="2400" dirty="0"/>
              <a:t> SDN </a:t>
            </a:r>
            <a:r>
              <a:rPr lang="en-US" sz="2400" dirty="0" err="1"/>
              <a:t>în</a:t>
            </a:r>
            <a:r>
              <a:rPr lang="en-US" sz="2400" dirty="0"/>
              <a:t> cloud:</a:t>
            </a:r>
          </a:p>
          <a:p>
            <a:pPr lvl="1"/>
            <a:r>
              <a:rPr lang="ro-RO" sz="2000" dirty="0"/>
              <a:t>Permite m</a:t>
            </a:r>
            <a:r>
              <a:rPr lang="en-US" sz="2000" dirty="0" err="1"/>
              <a:t>anagement</a:t>
            </a:r>
            <a:r>
              <a:rPr lang="ro-RO" sz="2000" dirty="0"/>
              <a:t>ul</a:t>
            </a:r>
            <a:r>
              <a:rPr lang="en-US" sz="2000" dirty="0"/>
              <a:t> </a:t>
            </a:r>
            <a:r>
              <a:rPr lang="en-US" sz="2000" dirty="0" err="1"/>
              <a:t>centralizat</a:t>
            </a:r>
            <a:r>
              <a:rPr lang="en-US" sz="2000" dirty="0"/>
              <a:t> al </a:t>
            </a:r>
            <a:r>
              <a:rPr lang="en-US" sz="2000" dirty="0" err="1"/>
              <a:t>traficului</a:t>
            </a:r>
            <a:r>
              <a:rPr lang="ro-RO" sz="2000" dirty="0"/>
              <a:t>;</a:t>
            </a:r>
            <a:endParaRPr lang="en-US" sz="2000" dirty="0"/>
          </a:p>
          <a:p>
            <a:pPr lvl="1"/>
            <a:r>
              <a:rPr lang="en-US" sz="2000" dirty="0" err="1"/>
              <a:t>Implementare</a:t>
            </a:r>
            <a:r>
              <a:rPr lang="en-US" sz="2000" dirty="0"/>
              <a:t> de </a:t>
            </a:r>
            <a:r>
              <a:rPr lang="en-US" sz="2000" dirty="0" err="1"/>
              <a:t>politici</a:t>
            </a:r>
            <a:r>
              <a:rPr lang="en-US" sz="2000" dirty="0"/>
              <a:t> </a:t>
            </a:r>
            <a:r>
              <a:rPr lang="en-US" sz="2000" dirty="0" err="1"/>
              <a:t>dinamice</a:t>
            </a:r>
            <a:br>
              <a:rPr lang="ro-RO" sz="2000" dirty="0"/>
            </a:br>
            <a:r>
              <a:rPr lang="en-US" sz="2000" dirty="0"/>
              <a:t>(QoS, </a:t>
            </a:r>
            <a:r>
              <a:rPr lang="en-US" sz="2000" dirty="0" err="1"/>
              <a:t>securitate</a:t>
            </a:r>
            <a:r>
              <a:rPr lang="en-US" sz="2000" dirty="0"/>
              <a:t>).</a:t>
            </a:r>
          </a:p>
        </p:txBody>
      </p:sp>
      <p:pic>
        <p:nvPicPr>
          <p:cNvPr id="9218" name="Picture 2" descr="What is Software Defined Networking (SDN)? - Sagar Nangare">
            <a:extLst>
              <a:ext uri="{FF2B5EF4-FFF2-40B4-BE49-F238E27FC236}">
                <a16:creationId xmlns:a16="http://schemas.microsoft.com/office/drawing/2014/main" id="{D5941BA6-79A1-F504-AE4F-88D76C5E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09" y="2222176"/>
            <a:ext cx="5619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4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D47BA-E559-BAD3-D16B-F6788345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339F-46C5-56DA-9FC9-EA8C8593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Componentele unui SDN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0BFF4-950D-5A55-FF4C-AA5B2610D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6733953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800" dirty="0" err="1"/>
              <a:t>Planul</a:t>
            </a:r>
            <a:r>
              <a:rPr lang="en-US" sz="1800" dirty="0"/>
              <a:t> de control</a:t>
            </a:r>
            <a:r>
              <a:rPr lang="ro-RO" sz="1800" dirty="0"/>
              <a:t> (Control Plane):</a:t>
            </a:r>
          </a:p>
          <a:p>
            <a:pPr lvl="1"/>
            <a:r>
              <a:rPr lang="en-US" sz="1600" dirty="0"/>
              <a:t>Este </a:t>
            </a:r>
            <a:r>
              <a:rPr lang="en-US" sz="1600" dirty="0" err="1"/>
              <a:t>creierul</a:t>
            </a:r>
            <a:r>
              <a:rPr lang="en-US" sz="1600" dirty="0"/>
              <a:t> </a:t>
            </a:r>
            <a:r>
              <a:rPr lang="en-US" sz="1600" dirty="0" err="1"/>
              <a:t>rețelei</a:t>
            </a:r>
            <a:r>
              <a:rPr lang="ro-RO" sz="1600" dirty="0"/>
              <a:t>;</a:t>
            </a:r>
          </a:p>
          <a:p>
            <a:pPr lvl="1"/>
            <a:r>
              <a:rPr lang="en-US" sz="1600" dirty="0" err="1"/>
              <a:t>Rulat</a:t>
            </a:r>
            <a:r>
              <a:rPr lang="en-US" sz="1600" dirty="0"/>
              <a:t> de un controller SDN </a:t>
            </a:r>
            <a:r>
              <a:rPr lang="en-US" sz="1600" dirty="0" err="1"/>
              <a:t>centralizat</a:t>
            </a:r>
            <a:r>
              <a:rPr lang="en-US" sz="1600" dirty="0"/>
              <a:t> (</a:t>
            </a:r>
            <a:r>
              <a:rPr lang="ro-RO" sz="1600" dirty="0"/>
              <a:t>de </a:t>
            </a:r>
            <a:r>
              <a:rPr lang="en-US" sz="1600" dirty="0"/>
              <a:t>ex</a:t>
            </a:r>
            <a:r>
              <a:rPr lang="ro-RO" sz="1600" dirty="0"/>
              <a:t>emplu</a:t>
            </a:r>
            <a:r>
              <a:rPr lang="en-US" sz="1600" dirty="0"/>
              <a:t>: </a:t>
            </a:r>
            <a:r>
              <a:rPr lang="en-US" sz="1600" dirty="0" err="1"/>
              <a:t>OpenDaylight</a:t>
            </a:r>
            <a:r>
              <a:rPr lang="en-US" sz="1600" dirty="0"/>
              <a:t>, ONOS)</a:t>
            </a:r>
            <a:r>
              <a:rPr lang="ro-RO" sz="1600" dirty="0"/>
              <a:t>;</a:t>
            </a:r>
          </a:p>
          <a:p>
            <a:pPr lvl="1"/>
            <a:r>
              <a:rPr lang="en-US" sz="1600" dirty="0"/>
              <a:t>Decide cum </a:t>
            </a:r>
            <a:r>
              <a:rPr lang="en-US" sz="1600" dirty="0" err="1"/>
              <a:t>trebuie</a:t>
            </a:r>
            <a:r>
              <a:rPr lang="en-US" sz="1600" dirty="0"/>
              <a:t> </a:t>
            </a:r>
            <a:r>
              <a:rPr lang="en-US" sz="1600" dirty="0" err="1"/>
              <a:t>rutat</a:t>
            </a:r>
            <a:r>
              <a:rPr lang="en-US" sz="1600" dirty="0"/>
              <a:t> </a:t>
            </a:r>
            <a:r>
              <a:rPr lang="en-US" sz="1600" dirty="0" err="1"/>
              <a:t>traficul</a:t>
            </a:r>
            <a:r>
              <a:rPr lang="en-US" sz="1600" dirty="0"/>
              <a:t>.</a:t>
            </a:r>
            <a:endParaRPr lang="ro-RO" sz="1600" dirty="0"/>
          </a:p>
          <a:p>
            <a:r>
              <a:rPr lang="en-US" sz="1800" dirty="0" err="1"/>
              <a:t>Planul</a:t>
            </a:r>
            <a:r>
              <a:rPr lang="en-US" sz="1800" dirty="0"/>
              <a:t> de date</a:t>
            </a:r>
            <a:r>
              <a:rPr lang="ro-RO" sz="1800" dirty="0"/>
              <a:t> (Data Plane):</a:t>
            </a:r>
          </a:p>
          <a:p>
            <a:pPr lvl="1"/>
            <a:r>
              <a:rPr lang="en-US" sz="1600" dirty="0"/>
              <a:t>Este </a:t>
            </a:r>
            <a:r>
              <a:rPr lang="en-US" sz="1600" dirty="0" err="1"/>
              <a:t>responsabil</a:t>
            </a:r>
            <a:r>
              <a:rPr lang="en-US" sz="1600" dirty="0"/>
              <a:t> de </a:t>
            </a:r>
            <a:r>
              <a:rPr lang="en-US" sz="1600" dirty="0" err="1"/>
              <a:t>transmiterea</a:t>
            </a:r>
            <a:r>
              <a:rPr lang="en-US" sz="1600" dirty="0"/>
              <a:t> </a:t>
            </a:r>
            <a:r>
              <a:rPr lang="en-US" sz="1600" dirty="0" err="1"/>
              <a:t>efectivă</a:t>
            </a:r>
            <a:r>
              <a:rPr lang="en-US" sz="1600" dirty="0"/>
              <a:t> a </a:t>
            </a:r>
            <a:r>
              <a:rPr lang="en-US" sz="1600" dirty="0" err="1"/>
              <a:t>pachetelor</a:t>
            </a:r>
            <a:r>
              <a:rPr lang="en-US" sz="1600" dirty="0"/>
              <a:t> conform </a:t>
            </a:r>
            <a:r>
              <a:rPr lang="en-US" sz="1600" dirty="0" err="1"/>
              <a:t>deciziilor</a:t>
            </a:r>
            <a:r>
              <a:rPr lang="en-US" sz="1600" dirty="0"/>
              <a:t> </a:t>
            </a:r>
            <a:r>
              <a:rPr lang="en-US" sz="1600" dirty="0" err="1"/>
              <a:t>luate</a:t>
            </a:r>
            <a:r>
              <a:rPr lang="en-US" sz="1600" dirty="0"/>
              <a:t> de </a:t>
            </a:r>
            <a:r>
              <a:rPr lang="en-US" sz="1600" dirty="0" err="1"/>
              <a:t>controler</a:t>
            </a:r>
            <a:r>
              <a:rPr lang="ro-RO" sz="1600" dirty="0"/>
              <a:t>;</a:t>
            </a:r>
          </a:p>
          <a:p>
            <a:pPr lvl="1"/>
            <a:r>
              <a:rPr lang="ro-RO" sz="1600" dirty="0"/>
              <a:t>Este localizat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switch-</a:t>
            </a:r>
            <a:r>
              <a:rPr lang="en-US" sz="1600" dirty="0" err="1"/>
              <a:t>uri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routere</a:t>
            </a:r>
            <a:r>
              <a:rPr lang="en-US" sz="1600" dirty="0"/>
              <a:t> (hardware </a:t>
            </a:r>
            <a:r>
              <a:rPr lang="en-US" sz="1600" dirty="0" err="1"/>
              <a:t>sau</a:t>
            </a:r>
            <a:r>
              <a:rPr lang="en-US" sz="1600" dirty="0"/>
              <a:t> software).</a:t>
            </a:r>
            <a:endParaRPr lang="ro-RO" sz="1600" dirty="0"/>
          </a:p>
          <a:p>
            <a:r>
              <a:rPr lang="en-US" sz="1800" dirty="0"/>
              <a:t>Northbound APIs</a:t>
            </a:r>
            <a:r>
              <a:rPr lang="ro-RO" sz="1800" dirty="0"/>
              <a:t>:</a:t>
            </a:r>
          </a:p>
          <a:p>
            <a:pPr lvl="1"/>
            <a:r>
              <a:rPr lang="en-US" sz="1600" dirty="0" err="1"/>
              <a:t>Interfață</a:t>
            </a:r>
            <a:r>
              <a:rPr lang="en-US" sz="1600" dirty="0"/>
              <a:t> </a:t>
            </a:r>
            <a:r>
              <a:rPr lang="en-US" sz="1600" dirty="0" err="1"/>
              <a:t>dintre</a:t>
            </a:r>
            <a:r>
              <a:rPr lang="en-US" sz="1600" dirty="0"/>
              <a:t> </a:t>
            </a:r>
            <a:r>
              <a:rPr lang="en-US" sz="1600" dirty="0" err="1"/>
              <a:t>aplicațiile</a:t>
            </a:r>
            <a:r>
              <a:rPr lang="en-US" sz="1600" dirty="0"/>
              <a:t> </a:t>
            </a:r>
            <a:r>
              <a:rPr lang="en-US" sz="1600" dirty="0" err="1"/>
              <a:t>rețelei</a:t>
            </a:r>
            <a:r>
              <a:rPr lang="en-US" sz="1600" dirty="0"/>
              <a:t> (firewall-</a:t>
            </a:r>
            <a:r>
              <a:rPr lang="en-US" sz="1600" dirty="0" err="1"/>
              <a:t>uri</a:t>
            </a:r>
            <a:r>
              <a:rPr lang="en-US" sz="1600" dirty="0"/>
              <a:t>, load balancers, QoS) </a:t>
            </a:r>
            <a:r>
              <a:rPr lang="en-US" sz="1600" dirty="0" err="1"/>
              <a:t>și</a:t>
            </a:r>
            <a:r>
              <a:rPr lang="en-US" sz="1600" dirty="0"/>
              <a:t> controller</a:t>
            </a:r>
            <a:r>
              <a:rPr lang="ro-RO" sz="1600" dirty="0"/>
              <a:t>;</a:t>
            </a:r>
          </a:p>
          <a:p>
            <a:pPr lvl="1"/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dezvoltatorilor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programeze</a:t>
            </a:r>
            <a:r>
              <a:rPr lang="en-US" sz="1600" dirty="0"/>
              <a:t> </a:t>
            </a:r>
            <a:r>
              <a:rPr lang="en-US" sz="1600" dirty="0" err="1"/>
              <a:t>comportamentul</a:t>
            </a:r>
            <a:r>
              <a:rPr lang="en-US" sz="1600" dirty="0"/>
              <a:t> </a:t>
            </a:r>
            <a:r>
              <a:rPr lang="en-US" sz="1600" dirty="0" err="1"/>
              <a:t>rețelei</a:t>
            </a:r>
            <a:r>
              <a:rPr lang="en-US" sz="1600" dirty="0"/>
              <a:t>.</a:t>
            </a:r>
            <a:endParaRPr lang="ro-RO" sz="1600" dirty="0"/>
          </a:p>
          <a:p>
            <a:r>
              <a:rPr lang="en-US" sz="1800" dirty="0"/>
              <a:t>Southbound APIs</a:t>
            </a:r>
            <a:r>
              <a:rPr lang="ro-RO" sz="1800" dirty="0"/>
              <a:t>:</a:t>
            </a:r>
          </a:p>
          <a:p>
            <a:pPr lvl="1"/>
            <a:r>
              <a:rPr lang="en-US" sz="1600" dirty="0" err="1"/>
              <a:t>Interfață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controller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dispozitivele</a:t>
            </a:r>
            <a:r>
              <a:rPr lang="en-US" sz="1600" dirty="0"/>
              <a:t> </a:t>
            </a:r>
            <a:r>
              <a:rPr lang="en-US" sz="1600" dirty="0" err="1"/>
              <a:t>fizice</a:t>
            </a:r>
            <a:r>
              <a:rPr lang="en-US" sz="1600" dirty="0"/>
              <a:t> (</a:t>
            </a:r>
            <a:r>
              <a:rPr lang="ro-RO" sz="1600" dirty="0"/>
              <a:t>de eemplu</a:t>
            </a:r>
            <a:r>
              <a:rPr lang="en-US" sz="1600" dirty="0"/>
              <a:t>: OpenFlow)</a:t>
            </a:r>
            <a:r>
              <a:rPr lang="ro-RO" sz="1600" dirty="0"/>
              <a:t>;</a:t>
            </a:r>
          </a:p>
          <a:p>
            <a:pPr lvl="1"/>
            <a:r>
              <a:rPr lang="en-US" sz="1600" dirty="0" err="1"/>
              <a:t>Controllerul</a:t>
            </a:r>
            <a:r>
              <a:rPr lang="en-US" sz="1600" dirty="0"/>
              <a:t> </a:t>
            </a:r>
            <a:r>
              <a:rPr lang="en-US" sz="1600" dirty="0" err="1"/>
              <a:t>spune</a:t>
            </a:r>
            <a:r>
              <a:rPr lang="en-US" sz="1600" dirty="0"/>
              <a:t> switch-</a:t>
            </a:r>
            <a:r>
              <a:rPr lang="en-US" sz="1600" dirty="0" err="1"/>
              <a:t>urilor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facă</a:t>
            </a:r>
            <a:r>
              <a:rPr lang="en-US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9FD5B-FA4E-EDEE-CA07-23F5E5E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496" y="1618551"/>
            <a:ext cx="5051889" cy="5035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05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0C27-E507-9629-196E-B00306B4D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5193-76B5-DE5F-F78C-7587F2E3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Conectivitate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Extindere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7886A-DEAC-CCC5-1F99-7AA8D540C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VPN (Virtual Private Network):</a:t>
            </a:r>
          </a:p>
          <a:p>
            <a:pPr lvl="1"/>
            <a:r>
              <a:rPr lang="en-US" sz="2200" dirty="0" err="1"/>
              <a:t>Tunel</a:t>
            </a:r>
            <a:r>
              <a:rPr lang="en-US" sz="2200" dirty="0"/>
              <a:t> </a:t>
            </a:r>
            <a:r>
              <a:rPr lang="en-US" sz="2200" dirty="0" err="1"/>
              <a:t>securizat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rețeaua</a:t>
            </a:r>
            <a:r>
              <a:rPr lang="en-US" sz="2200" dirty="0"/>
              <a:t> on-premise </a:t>
            </a:r>
            <a:r>
              <a:rPr lang="en-US" sz="2200" dirty="0" err="1"/>
              <a:t>și</a:t>
            </a:r>
            <a:r>
              <a:rPr lang="en-US" sz="2200" dirty="0"/>
              <a:t> cloud.</a:t>
            </a:r>
          </a:p>
          <a:p>
            <a:pPr lvl="1"/>
            <a:r>
              <a:rPr lang="en-US" sz="2000" dirty="0" err="1"/>
              <a:t>Exemple</a:t>
            </a:r>
            <a:r>
              <a:rPr lang="en-US" sz="2000" dirty="0"/>
              <a:t>: IPSec VPN, SSL VPN.</a:t>
            </a:r>
          </a:p>
          <a:p>
            <a:r>
              <a:rPr lang="en-US" sz="2400" dirty="0"/>
              <a:t>Direct Connect / ExpressRoute:</a:t>
            </a:r>
          </a:p>
          <a:p>
            <a:pPr lvl="1"/>
            <a:r>
              <a:rPr lang="en-US" sz="2200" dirty="0" err="1"/>
              <a:t>Conexiuni</a:t>
            </a:r>
            <a:r>
              <a:rPr lang="en-US" sz="2200" dirty="0"/>
              <a:t> dedicate cu </a:t>
            </a:r>
            <a:r>
              <a:rPr lang="en-US" sz="2200" dirty="0" err="1"/>
              <a:t>lățime</a:t>
            </a:r>
            <a:r>
              <a:rPr lang="en-US" sz="2200" dirty="0"/>
              <a:t> de </a:t>
            </a:r>
            <a:r>
              <a:rPr lang="en-US" sz="2200" dirty="0" err="1"/>
              <a:t>bandă</a:t>
            </a:r>
            <a:r>
              <a:rPr lang="en-US" sz="2200" dirty="0"/>
              <a:t> </a:t>
            </a:r>
            <a:r>
              <a:rPr lang="en-US" sz="2200" dirty="0" err="1"/>
              <a:t>garantată</a:t>
            </a:r>
            <a:br>
              <a:rPr lang="ro-RO" sz="2200" dirty="0"/>
            </a:br>
            <a:r>
              <a:rPr lang="en-US" sz="2200" dirty="0"/>
              <a:t>(</a:t>
            </a:r>
            <a:r>
              <a:rPr lang="ro-RO" sz="2200" dirty="0"/>
              <a:t>I</a:t>
            </a:r>
            <a:r>
              <a:rPr lang="en-US" sz="2200" dirty="0" err="1"/>
              <a:t>nternet</a:t>
            </a:r>
            <a:r>
              <a:rPr lang="en-US" sz="2200" dirty="0"/>
              <a:t> non-public).</a:t>
            </a:r>
          </a:p>
          <a:p>
            <a:r>
              <a:rPr lang="en-US" sz="2400" dirty="0"/>
              <a:t>Peering:</a:t>
            </a:r>
          </a:p>
          <a:p>
            <a:pPr lvl="1"/>
            <a:r>
              <a:rPr lang="en-US" sz="2200" dirty="0" err="1"/>
              <a:t>Conectarea</a:t>
            </a:r>
            <a:r>
              <a:rPr lang="en-US" sz="2200" dirty="0"/>
              <a:t> </a:t>
            </a:r>
            <a:r>
              <a:rPr lang="en-US" sz="2200" dirty="0" err="1"/>
              <a:t>directă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două</a:t>
            </a:r>
            <a:r>
              <a:rPr lang="en-US" sz="2200" dirty="0"/>
              <a:t> VPC-</a:t>
            </a:r>
            <a:r>
              <a:rPr lang="en-US" sz="2200" dirty="0" err="1"/>
              <a:t>uri</a:t>
            </a:r>
            <a:r>
              <a:rPr lang="ro-RO" sz="2200" dirty="0"/>
              <a:t> </a:t>
            </a:r>
            <a:r>
              <a:rPr lang="en-US" sz="2200" dirty="0"/>
              <a:t>/</a:t>
            </a:r>
            <a:r>
              <a:rPr lang="ro-RO" sz="2200" dirty="0"/>
              <a:t> </a:t>
            </a:r>
            <a:r>
              <a:rPr lang="en-US" sz="2200" dirty="0"/>
              <a:t>VNET-</a:t>
            </a:r>
            <a:r>
              <a:rPr lang="en-US" sz="2200" dirty="0" err="1"/>
              <a:t>uri</a:t>
            </a:r>
            <a:r>
              <a:rPr lang="en-US" sz="22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14C69-D296-9A86-9F1E-C2C0117F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808" y="1051299"/>
            <a:ext cx="4596010" cy="56039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Top Five Things to Know About VPNs | SWGfL">
            <a:extLst>
              <a:ext uri="{FF2B5EF4-FFF2-40B4-BE49-F238E27FC236}">
                <a16:creationId xmlns:a16="http://schemas.microsoft.com/office/drawing/2014/main" id="{FE928A8C-37EF-EA6B-4AD9-385D5D24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61" y="1164476"/>
            <a:ext cx="3221890" cy="1812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guide to AWS Regions &amp; Zones">
            <a:extLst>
              <a:ext uri="{FF2B5EF4-FFF2-40B4-BE49-F238E27FC236}">
                <a16:creationId xmlns:a16="http://schemas.microsoft.com/office/drawing/2014/main" id="{203CA775-B894-4712-92EA-40A16D16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61" y="3001390"/>
            <a:ext cx="3221890" cy="1635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is peering? | Capacity Media">
            <a:extLst>
              <a:ext uri="{FF2B5EF4-FFF2-40B4-BE49-F238E27FC236}">
                <a16:creationId xmlns:a16="http://schemas.microsoft.com/office/drawing/2014/main" id="{2D44C408-E4D2-A2EA-96DA-4A9FD95D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61" y="4659627"/>
            <a:ext cx="3225305" cy="181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984F-1C93-F179-C216-66145F1E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80D0-B363-5CAC-2022-B7FAAADC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Value-added Network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86913-05DC-6F30-65D7-9A481C39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200" dirty="0"/>
              <a:t>VAN </a:t>
            </a:r>
            <a:r>
              <a:rPr lang="en-US" sz="2200" dirty="0" err="1"/>
              <a:t>este</a:t>
            </a:r>
            <a:r>
              <a:rPr lang="en-US" sz="2200" dirty="0"/>
              <a:t> o </a:t>
            </a:r>
            <a:r>
              <a:rPr lang="en-US" sz="2200" dirty="0" err="1"/>
              <a:t>rețea</a:t>
            </a:r>
            <a:r>
              <a:rPr lang="en-US" sz="2200" dirty="0"/>
              <a:t> </a:t>
            </a:r>
            <a:r>
              <a:rPr lang="en-US" sz="2200" dirty="0" err="1"/>
              <a:t>privată</a:t>
            </a:r>
            <a:r>
              <a:rPr lang="en-US" sz="2200" dirty="0"/>
              <a:t> </a:t>
            </a:r>
            <a:r>
              <a:rPr lang="en-US" sz="2200" dirty="0" err="1"/>
              <a:t>folosită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principal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schimbul</a:t>
            </a:r>
            <a:r>
              <a:rPr lang="en-US" sz="2200" dirty="0"/>
              <a:t> de date </a:t>
            </a:r>
            <a:r>
              <a:rPr lang="en-US" sz="2200" dirty="0" err="1"/>
              <a:t>electronice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companii</a:t>
            </a:r>
            <a:r>
              <a:rPr lang="en-US" sz="2200" dirty="0"/>
              <a:t> (EDI – Electronic Data Interchange);</a:t>
            </a:r>
          </a:p>
          <a:p>
            <a:r>
              <a:rPr lang="en-US" sz="2200" dirty="0" err="1"/>
              <a:t>Scopul</a:t>
            </a:r>
            <a:r>
              <a:rPr lang="en-US" sz="2200" dirty="0"/>
              <a:t> </a:t>
            </a:r>
            <a:r>
              <a:rPr lang="en-US" sz="2200" dirty="0" err="1"/>
              <a:t>său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a </a:t>
            </a:r>
            <a:r>
              <a:rPr lang="en-US" sz="2200" dirty="0" err="1"/>
              <a:t>adăuga</a:t>
            </a:r>
            <a:r>
              <a:rPr lang="en-US" sz="2200" dirty="0"/>
              <a:t> </a:t>
            </a:r>
            <a:r>
              <a:rPr lang="en-US" sz="2200" dirty="0" err="1"/>
              <a:t>valoare</a:t>
            </a:r>
            <a:br>
              <a:rPr lang="en-US" sz="2200" dirty="0"/>
            </a:br>
            <a:r>
              <a:rPr lang="en-US" sz="2200" dirty="0" err="1"/>
              <a:t>transferului</a:t>
            </a:r>
            <a:r>
              <a:rPr lang="en-US" sz="2200" dirty="0"/>
              <a:t> de date,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servicii</a:t>
            </a:r>
            <a:br>
              <a:rPr lang="en-US" sz="2200" dirty="0"/>
            </a:br>
            <a:r>
              <a:rPr lang="en-US" sz="2200" dirty="0" err="1"/>
              <a:t>suplimentare</a:t>
            </a:r>
            <a:r>
              <a:rPr lang="en-US" sz="2200" dirty="0"/>
              <a:t> precum </a:t>
            </a:r>
            <a:r>
              <a:rPr lang="en-US" sz="2200" dirty="0" err="1"/>
              <a:t>securitate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dirty="0" err="1"/>
              <a:t>validare</a:t>
            </a:r>
            <a:r>
              <a:rPr lang="en-US" sz="2200" dirty="0"/>
              <a:t>, </a:t>
            </a:r>
            <a:r>
              <a:rPr lang="en-US" sz="2200" dirty="0" err="1"/>
              <a:t>stocare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rutare</a:t>
            </a:r>
            <a:r>
              <a:rPr lang="en-US" sz="22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0C3D3-1C40-9DD8-B41D-C6D80383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48" y="2758062"/>
            <a:ext cx="66675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37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B40B-F310-4E3A-B470-D174DB10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7AB7-3D47-7936-A642-9B0B32DC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Componentele</a:t>
            </a:r>
            <a:r>
              <a:rPr lang="en-US" altLang="en-US" dirty="0"/>
              <a:t> </a:t>
            </a:r>
            <a:r>
              <a:rPr lang="en-US" altLang="en-US" dirty="0" err="1"/>
              <a:t>unei</a:t>
            </a:r>
            <a:r>
              <a:rPr lang="en-US" altLang="en-US" dirty="0"/>
              <a:t> VAN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4F45643-EB88-FC42-9876-B3C71E667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747393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/>
              <a:t>Rețea</a:t>
            </a:r>
            <a:r>
              <a:rPr lang="en-US" sz="2400" dirty="0"/>
              <a:t> de </a:t>
            </a:r>
            <a:r>
              <a:rPr lang="en-US" sz="2400" dirty="0" err="1"/>
              <a:t>comunicații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Infrastructura</a:t>
            </a:r>
            <a:r>
              <a:rPr lang="en-US" sz="2200" dirty="0"/>
              <a:t> </a:t>
            </a:r>
            <a:r>
              <a:rPr lang="en-US" sz="2200" dirty="0" err="1"/>
              <a:t>fizică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logică</a:t>
            </a:r>
            <a:r>
              <a:rPr lang="en-US" sz="2200" dirty="0"/>
              <a:t> </a:t>
            </a:r>
            <a:r>
              <a:rPr lang="en-US" sz="2200" dirty="0" err="1"/>
              <a:t>ce</a:t>
            </a:r>
            <a:r>
              <a:rPr lang="en-US" sz="2200" dirty="0"/>
              <a:t>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transmiterea</a:t>
            </a:r>
            <a:r>
              <a:rPr lang="en-US" sz="2200" dirty="0"/>
              <a:t> </a:t>
            </a:r>
            <a:r>
              <a:rPr lang="en-US" sz="2200" dirty="0" err="1"/>
              <a:t>datelor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parteneri</a:t>
            </a:r>
            <a:r>
              <a:rPr lang="en-US" sz="2200" dirty="0"/>
              <a:t> de </a:t>
            </a:r>
            <a:r>
              <a:rPr lang="en-US" sz="2200" dirty="0" err="1"/>
              <a:t>afaceri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Poate</a:t>
            </a:r>
            <a:r>
              <a:rPr lang="en-US" sz="2200" dirty="0"/>
              <a:t> include </a:t>
            </a:r>
            <a:r>
              <a:rPr lang="en-US" sz="2200" dirty="0" err="1"/>
              <a:t>conexiuni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internet, </a:t>
            </a:r>
            <a:r>
              <a:rPr lang="en-US" sz="2200" dirty="0" err="1"/>
              <a:t>linii</a:t>
            </a:r>
            <a:r>
              <a:rPr lang="en-US" sz="2200" dirty="0"/>
              <a:t> dedicate, VPN-</a:t>
            </a:r>
            <a:r>
              <a:rPr lang="en-US" sz="2200" dirty="0" err="1"/>
              <a:t>uri</a:t>
            </a:r>
            <a:r>
              <a:rPr lang="en-US" sz="2200" dirty="0"/>
              <a:t> etc.</a:t>
            </a:r>
          </a:p>
          <a:p>
            <a:r>
              <a:rPr lang="en-US" sz="2400" dirty="0"/>
              <a:t>Gateway-</a:t>
            </a:r>
            <a:r>
              <a:rPr lang="en-US" sz="2400" dirty="0" err="1"/>
              <a:t>uri</a:t>
            </a:r>
            <a:r>
              <a:rPr lang="en-US" sz="2400" dirty="0"/>
              <a:t> EDI / API Gateway-</a:t>
            </a:r>
            <a:r>
              <a:rPr lang="en-US" sz="2400" dirty="0" err="1"/>
              <a:t>uri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Puncte</a:t>
            </a:r>
            <a:r>
              <a:rPr lang="en-US" sz="2200" dirty="0"/>
              <a:t> de </a:t>
            </a:r>
            <a:r>
              <a:rPr lang="en-US" sz="2200" dirty="0" err="1"/>
              <a:t>intrare</a:t>
            </a:r>
            <a:r>
              <a:rPr lang="en-US" sz="2200" dirty="0"/>
              <a:t> / </a:t>
            </a:r>
            <a:r>
              <a:rPr lang="en-US" sz="2200" dirty="0" err="1"/>
              <a:t>ieșire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datele</a:t>
            </a:r>
            <a:r>
              <a:rPr lang="en-US" sz="2200" dirty="0"/>
              <a:t> EDI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alte</a:t>
            </a:r>
            <a:r>
              <a:rPr lang="en-US" sz="2200" dirty="0"/>
              <a:t> </a:t>
            </a:r>
            <a:r>
              <a:rPr lang="en-US" sz="2200" dirty="0" err="1"/>
              <a:t>formate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Realizează</a:t>
            </a:r>
            <a:r>
              <a:rPr lang="en-US" sz="2200" dirty="0"/>
              <a:t> </a:t>
            </a:r>
            <a:r>
              <a:rPr lang="en-US" sz="2200" dirty="0" err="1"/>
              <a:t>conversia</a:t>
            </a:r>
            <a:r>
              <a:rPr lang="en-US" sz="2200" dirty="0"/>
              <a:t> </a:t>
            </a:r>
            <a:r>
              <a:rPr lang="en-US" sz="2200" dirty="0" err="1"/>
              <a:t>datelor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diferite</a:t>
            </a:r>
            <a:r>
              <a:rPr lang="en-US" sz="2200" dirty="0"/>
              <a:t> </a:t>
            </a:r>
            <a:r>
              <a:rPr lang="en-US" sz="2200" dirty="0" err="1"/>
              <a:t>formate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standard, de </a:t>
            </a:r>
            <a:r>
              <a:rPr lang="en-US" sz="2200" dirty="0" err="1"/>
              <a:t>exemplu</a:t>
            </a:r>
            <a:r>
              <a:rPr lang="en-US" sz="2200" dirty="0"/>
              <a:t>:. EDIFACT, X12, TRADACOMS.</a:t>
            </a:r>
          </a:p>
          <a:p>
            <a:r>
              <a:rPr lang="en-US" sz="2400" dirty="0" err="1"/>
              <a:t>Servicii</a:t>
            </a:r>
            <a:r>
              <a:rPr lang="en-US" sz="2400" dirty="0"/>
              <a:t> de </a:t>
            </a:r>
            <a:r>
              <a:rPr lang="en-US" sz="2400" dirty="0" err="1"/>
              <a:t>translatare</a:t>
            </a:r>
            <a:r>
              <a:rPr lang="en-US" sz="2400" dirty="0"/>
              <a:t> a </a:t>
            </a:r>
            <a:r>
              <a:rPr lang="en-US" sz="2400" dirty="0" err="1"/>
              <a:t>datelor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Transpun</a:t>
            </a:r>
            <a:r>
              <a:rPr lang="en-US" sz="2200" dirty="0"/>
              <a:t> </a:t>
            </a:r>
            <a:r>
              <a:rPr lang="en-US" sz="2200" dirty="0" err="1"/>
              <a:t>documentele</a:t>
            </a:r>
            <a:r>
              <a:rPr lang="en-US" sz="2200" dirty="0"/>
              <a:t> EDI </a:t>
            </a:r>
            <a:r>
              <a:rPr lang="en-US" sz="2200" dirty="0" err="1"/>
              <a:t>într</a:t>
            </a:r>
            <a:r>
              <a:rPr lang="en-US" sz="2200" dirty="0"/>
              <a:t>-un format </a:t>
            </a:r>
            <a:r>
              <a:rPr lang="en-US" sz="2200" dirty="0" err="1"/>
              <a:t>înțeles</a:t>
            </a:r>
            <a:r>
              <a:rPr lang="en-US" sz="2200" dirty="0"/>
              <a:t> de </a:t>
            </a:r>
            <a:r>
              <a:rPr lang="en-US" sz="2200" dirty="0" err="1"/>
              <a:t>sistemele</a:t>
            </a:r>
            <a:r>
              <a:rPr lang="en-US" sz="2200" dirty="0"/>
              <a:t> interne ale </a:t>
            </a:r>
            <a:r>
              <a:rPr lang="en-US" sz="2200" dirty="0" err="1"/>
              <a:t>utilizatorilor</a:t>
            </a:r>
            <a:r>
              <a:rPr lang="en-US" sz="2200" dirty="0"/>
              <a:t>, de </a:t>
            </a:r>
            <a:r>
              <a:rPr lang="en-US" sz="2200" dirty="0" err="1"/>
              <a:t>exemplu</a:t>
            </a:r>
            <a:r>
              <a:rPr lang="en-US" sz="2200" dirty="0"/>
              <a:t>: ERP-</a:t>
            </a:r>
            <a:r>
              <a:rPr lang="en-US" sz="2200" dirty="0" err="1"/>
              <a:t>uri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Asigură</a:t>
            </a:r>
            <a:r>
              <a:rPr lang="en-US" sz="2200" dirty="0"/>
              <a:t> </a:t>
            </a:r>
            <a:r>
              <a:rPr lang="en-US" sz="2200" dirty="0" err="1"/>
              <a:t>interoperabilitatea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diferite</a:t>
            </a:r>
            <a:r>
              <a:rPr lang="en-US" sz="2200" dirty="0"/>
              <a:t> </a:t>
            </a:r>
            <a:r>
              <a:rPr lang="en-US" sz="2200" dirty="0" err="1"/>
              <a:t>sisteme</a:t>
            </a:r>
            <a:r>
              <a:rPr lang="en-US" sz="2200" dirty="0"/>
              <a:t>.</a:t>
            </a:r>
          </a:p>
        </p:txBody>
      </p:sp>
      <p:pic>
        <p:nvPicPr>
          <p:cNvPr id="4" name="Picture 2" descr="Value Added Network Complete Guide">
            <a:extLst>
              <a:ext uri="{FF2B5EF4-FFF2-40B4-BE49-F238E27FC236}">
                <a16:creationId xmlns:a16="http://schemas.microsoft.com/office/drawing/2014/main" id="{D9493EED-3403-DC5A-9D7D-7356F6A9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0" y="1989038"/>
            <a:ext cx="4766310" cy="4766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32" name="Picture 8" descr="Desktop London HD Wallpapers Free Download">
            <a:extLst>
              <a:ext uri="{FF2B5EF4-FFF2-40B4-BE49-F238E27FC236}">
                <a16:creationId xmlns:a16="http://schemas.microsoft.com/office/drawing/2014/main" id="{9021F72F-028D-8C89-3E71-3736A7858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0"/>
            <a:ext cx="12192000" cy="55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BD8A1-F31C-9CCD-A3F3-5A25DD632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48" y="1773016"/>
            <a:ext cx="4412048" cy="962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58" name="Picture 34" descr="A flag composed of a red cross edged in white and superimposed on a red saltire, also edged in white, superimposed on a white saltire on a blue background">
            <a:extLst>
              <a:ext uri="{FF2B5EF4-FFF2-40B4-BE49-F238E27FC236}">
                <a16:creationId xmlns:a16="http://schemas.microsoft.com/office/drawing/2014/main" id="{073BE8C7-2FB8-7E05-C1CC-77CC028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" y="5516480"/>
            <a:ext cx="2475224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2106A-E6D3-AA8F-8AC0-36844CB39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3" y="52048"/>
            <a:ext cx="1281809" cy="12907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E6033-10ED-8CF8-844A-90AE58744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22" y="52047"/>
            <a:ext cx="1281809" cy="12948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1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423E-69C2-73F9-AC51-F21625AE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04B0-6DC9-E064-1EFA-8DAE9271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Componentele</a:t>
            </a:r>
            <a:r>
              <a:rPr lang="en-US" altLang="en-US" dirty="0"/>
              <a:t> </a:t>
            </a:r>
            <a:r>
              <a:rPr lang="en-US" altLang="en-US" dirty="0" err="1"/>
              <a:t>unei</a:t>
            </a:r>
            <a:r>
              <a:rPr lang="en-US" altLang="en-US" dirty="0"/>
              <a:t> VAN (II)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50BA106-BD5E-469B-56DD-458E0D4F5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75538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Securitate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autentificare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Asigură</a:t>
            </a:r>
            <a:r>
              <a:rPr lang="en-US" sz="2200" dirty="0"/>
              <a:t> </a:t>
            </a:r>
            <a:r>
              <a:rPr lang="en-US" sz="2200" dirty="0" err="1"/>
              <a:t>criptarea</a:t>
            </a:r>
            <a:r>
              <a:rPr lang="en-US" sz="2200" dirty="0"/>
              <a:t> </a:t>
            </a:r>
            <a:r>
              <a:rPr lang="en-US" sz="2200" dirty="0" err="1"/>
              <a:t>datelor</a:t>
            </a:r>
            <a:r>
              <a:rPr lang="en-US" sz="2200" dirty="0"/>
              <a:t>, </a:t>
            </a:r>
            <a:r>
              <a:rPr lang="en-US" sz="2200" dirty="0" err="1"/>
              <a:t>autentificarea</a:t>
            </a:r>
            <a:r>
              <a:rPr lang="en-US" sz="2200" dirty="0"/>
              <a:t> </a:t>
            </a:r>
            <a:r>
              <a:rPr lang="en-US" sz="2200" dirty="0" err="1"/>
              <a:t>utilizatorilor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integritatea</a:t>
            </a:r>
            <a:r>
              <a:rPr lang="en-US" sz="2200" dirty="0"/>
              <a:t> </a:t>
            </a:r>
            <a:r>
              <a:rPr lang="en-US" sz="2200" dirty="0" err="1"/>
              <a:t>mesajelor</a:t>
            </a:r>
            <a:r>
              <a:rPr lang="en-US" sz="2200" dirty="0"/>
              <a:t>;</a:t>
            </a:r>
          </a:p>
          <a:p>
            <a:pPr lvl="1"/>
            <a:r>
              <a:rPr lang="en-US" sz="2200" dirty="0"/>
              <a:t>Include </a:t>
            </a:r>
            <a:r>
              <a:rPr lang="en-US" sz="2200" dirty="0" err="1"/>
              <a:t>protocoale</a:t>
            </a:r>
            <a:r>
              <a:rPr lang="en-US" sz="2200" dirty="0"/>
              <a:t> precum AS2, SSL/TLS etc.</a:t>
            </a:r>
          </a:p>
          <a:p>
            <a:r>
              <a:rPr lang="en-US" sz="2400" dirty="0" err="1"/>
              <a:t>Rutare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livrarea</a:t>
            </a:r>
            <a:r>
              <a:rPr lang="en-US" sz="2400" dirty="0"/>
              <a:t> </a:t>
            </a:r>
            <a:r>
              <a:rPr lang="en-US" sz="2400" dirty="0" err="1"/>
              <a:t>mesajelor</a:t>
            </a:r>
            <a:r>
              <a:rPr lang="en-US" sz="2400" dirty="0"/>
              <a:t>:</a:t>
            </a:r>
          </a:p>
          <a:p>
            <a:pPr lvl="1"/>
            <a:r>
              <a:rPr lang="en-US" sz="2200" dirty="0" err="1"/>
              <a:t>Dirijează</a:t>
            </a:r>
            <a:r>
              <a:rPr lang="en-US" sz="2200" dirty="0"/>
              <a:t> </a:t>
            </a:r>
            <a:r>
              <a:rPr lang="en-US" sz="2200" dirty="0" err="1"/>
              <a:t>mesajele</a:t>
            </a:r>
            <a:r>
              <a:rPr lang="en-US" sz="2200" dirty="0"/>
              <a:t> </a:t>
            </a:r>
            <a:r>
              <a:rPr lang="en-US" sz="2200" dirty="0" err="1"/>
              <a:t>către</a:t>
            </a:r>
            <a:r>
              <a:rPr lang="en-US" sz="2200" dirty="0"/>
              <a:t> </a:t>
            </a:r>
            <a:r>
              <a:rPr lang="en-US" sz="2200" dirty="0" err="1"/>
              <a:t>destinatarii</a:t>
            </a:r>
            <a:r>
              <a:rPr lang="en-US" sz="2200" dirty="0"/>
              <a:t> </a:t>
            </a:r>
            <a:r>
              <a:rPr lang="en-US" sz="2200" dirty="0" err="1"/>
              <a:t>specificați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Poate</a:t>
            </a:r>
            <a:r>
              <a:rPr lang="en-US" sz="2200" dirty="0"/>
              <a:t> include </a:t>
            </a:r>
            <a:r>
              <a:rPr lang="en-US" sz="2200" dirty="0" err="1"/>
              <a:t>notificări</a:t>
            </a:r>
            <a:r>
              <a:rPr lang="en-US" sz="2200" dirty="0"/>
              <a:t> de </a:t>
            </a:r>
            <a:r>
              <a:rPr lang="en-US" sz="2200" dirty="0" err="1"/>
              <a:t>livrare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opțiuni</a:t>
            </a:r>
            <a:r>
              <a:rPr lang="en-US" sz="2200" dirty="0"/>
              <a:t> de retry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caz</a:t>
            </a:r>
            <a:r>
              <a:rPr lang="en-US" sz="2200" dirty="0"/>
              <a:t> de </a:t>
            </a:r>
            <a:r>
              <a:rPr lang="en-US" sz="2200" dirty="0" err="1"/>
              <a:t>eșec</a:t>
            </a:r>
            <a:r>
              <a:rPr lang="en-US" sz="2200" dirty="0"/>
              <a:t>.</a:t>
            </a:r>
          </a:p>
          <a:p>
            <a:r>
              <a:rPr lang="en-US" sz="2600" dirty="0" err="1"/>
              <a:t>Arhivare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jurnalizare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 err="1"/>
              <a:t>Păstrează</a:t>
            </a:r>
            <a:r>
              <a:rPr lang="en-US" sz="2200" dirty="0"/>
              <a:t> o </a:t>
            </a:r>
            <a:r>
              <a:rPr lang="en-US" sz="2200" dirty="0" err="1"/>
              <a:t>copie</a:t>
            </a:r>
            <a:r>
              <a:rPr lang="en-US" sz="2200" dirty="0"/>
              <a:t> a </a:t>
            </a:r>
            <a:r>
              <a:rPr lang="en-US" sz="2200" dirty="0" err="1"/>
              <a:t>tranzacțiilor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audit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referință</a:t>
            </a:r>
            <a:r>
              <a:rPr lang="en-US" sz="2200" dirty="0"/>
              <a:t> </a:t>
            </a:r>
            <a:r>
              <a:rPr lang="en-US" sz="2200" dirty="0" err="1"/>
              <a:t>ulterioară</a:t>
            </a:r>
            <a:r>
              <a:rPr lang="en-US" sz="2200" dirty="0"/>
              <a:t>;</a:t>
            </a:r>
          </a:p>
          <a:p>
            <a:pPr lvl="1"/>
            <a:r>
              <a:rPr lang="en-US" sz="2200" dirty="0"/>
              <a:t>Include time-stamping </a:t>
            </a:r>
            <a:r>
              <a:rPr lang="en-US" sz="2200" dirty="0" err="1"/>
              <a:t>și</a:t>
            </a:r>
            <a:r>
              <a:rPr lang="en-US" sz="2200" dirty="0"/>
              <a:t> log-</a:t>
            </a:r>
            <a:r>
              <a:rPr lang="en-US" sz="2200" dirty="0" err="1"/>
              <a:t>uri</a:t>
            </a:r>
            <a:r>
              <a:rPr lang="en-US" sz="2200" dirty="0"/>
              <a:t> de </a:t>
            </a:r>
            <a:r>
              <a:rPr lang="en-US" sz="2200" dirty="0" err="1"/>
              <a:t>activitate</a:t>
            </a:r>
            <a:r>
              <a:rPr lang="en-US" sz="2200" dirty="0"/>
              <a:t>.</a:t>
            </a:r>
          </a:p>
        </p:txBody>
      </p:sp>
      <p:pic>
        <p:nvPicPr>
          <p:cNvPr id="1026" name="Picture 2" descr="Value Added Network Complete Guide">
            <a:extLst>
              <a:ext uri="{FF2B5EF4-FFF2-40B4-BE49-F238E27FC236}">
                <a16:creationId xmlns:a16="http://schemas.microsoft.com/office/drawing/2014/main" id="{98130ABD-625D-ADB1-E476-200394F4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0" y="1989038"/>
            <a:ext cx="4766310" cy="4766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9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B22B-7C9C-2FB6-F497-1136051E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1251-87C0-34EE-0E81-5A542596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Componentele</a:t>
            </a:r>
            <a:r>
              <a:rPr lang="en-US" altLang="en-US" dirty="0"/>
              <a:t> </a:t>
            </a:r>
            <a:r>
              <a:rPr lang="en-US" altLang="en-US" dirty="0" err="1"/>
              <a:t>unei</a:t>
            </a:r>
            <a:r>
              <a:rPr lang="en-US" altLang="en-US" dirty="0"/>
              <a:t> VAN (III)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9B7CA08-6677-8B85-9042-47D7CD653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75538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/>
              <a:t>Servicii</a:t>
            </a:r>
            <a:r>
              <a:rPr lang="en-US" sz="2400" dirty="0"/>
              <a:t> de </a:t>
            </a:r>
            <a:r>
              <a:rPr lang="en-US" sz="2400" dirty="0" err="1"/>
              <a:t>monitorizare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raportare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Asigură</a:t>
            </a:r>
            <a:r>
              <a:rPr lang="en-US" sz="2000" dirty="0"/>
              <a:t> </a:t>
            </a:r>
            <a:r>
              <a:rPr lang="en-US" sz="2000" dirty="0" err="1"/>
              <a:t>urmărirea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 real a status-</a:t>
            </a:r>
            <a:r>
              <a:rPr lang="en-US" sz="2000" dirty="0" err="1"/>
              <a:t>ului</a:t>
            </a:r>
            <a:r>
              <a:rPr lang="en-US" sz="2000" dirty="0"/>
              <a:t> </a:t>
            </a:r>
            <a:r>
              <a:rPr lang="en-US" sz="2000" dirty="0" err="1"/>
              <a:t>mesajelor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Rapoarte</a:t>
            </a:r>
            <a:r>
              <a:rPr lang="en-US" sz="2000" dirty="0"/>
              <a:t> </a:t>
            </a:r>
            <a:r>
              <a:rPr lang="en-US" sz="2000" dirty="0" err="1"/>
              <a:t>privind</a:t>
            </a:r>
            <a:r>
              <a:rPr lang="en-US" sz="2000" dirty="0"/>
              <a:t> </a:t>
            </a:r>
            <a:r>
              <a:rPr lang="en-US" sz="2000" dirty="0" err="1"/>
              <a:t>volumele</a:t>
            </a:r>
            <a:r>
              <a:rPr lang="en-US" sz="2000" dirty="0"/>
              <a:t> de date, </a:t>
            </a:r>
            <a:r>
              <a:rPr lang="en-US" sz="2000" dirty="0" err="1"/>
              <a:t>erori</a:t>
            </a:r>
            <a:r>
              <a:rPr lang="en-US" sz="2000" dirty="0"/>
              <a:t>, </a:t>
            </a:r>
            <a:r>
              <a:rPr lang="en-US" sz="2000" dirty="0" err="1"/>
              <a:t>latență</a:t>
            </a:r>
            <a:r>
              <a:rPr lang="en-US" sz="2000" dirty="0"/>
              <a:t> etc.</a:t>
            </a:r>
          </a:p>
          <a:p>
            <a:r>
              <a:rPr lang="en-US" sz="2200" dirty="0" err="1"/>
              <a:t>Interfețe</a:t>
            </a:r>
            <a:r>
              <a:rPr lang="en-US" sz="2200" dirty="0"/>
              <a:t> cu </a:t>
            </a:r>
            <a:r>
              <a:rPr lang="en-US" sz="2200" dirty="0" err="1"/>
              <a:t>utilizatorul</a:t>
            </a:r>
            <a:r>
              <a:rPr lang="en-US" sz="2200" dirty="0"/>
              <a:t>:</a:t>
            </a:r>
          </a:p>
          <a:p>
            <a:pPr lvl="1"/>
            <a:r>
              <a:rPr lang="en-US" sz="1800" dirty="0" err="1"/>
              <a:t>Portaluri</a:t>
            </a:r>
            <a:r>
              <a:rPr lang="en-US" sz="1800" dirty="0"/>
              <a:t> web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aplicații</a:t>
            </a:r>
            <a:r>
              <a:rPr lang="en-US" sz="1800" dirty="0"/>
              <a:t> desktop </a:t>
            </a:r>
            <a:r>
              <a:rPr lang="en-US" sz="1800" dirty="0" err="1"/>
              <a:t>unde</a:t>
            </a:r>
            <a:r>
              <a:rPr lang="en-US" sz="1800" dirty="0"/>
              <a:t> </a:t>
            </a:r>
            <a:r>
              <a:rPr lang="en-US" sz="1800" dirty="0" err="1"/>
              <a:t>utilizatorii</a:t>
            </a:r>
            <a:r>
              <a:rPr lang="en-US" sz="1800" dirty="0"/>
              <a:t> pot </a:t>
            </a:r>
            <a:r>
              <a:rPr lang="en-US" sz="1800" dirty="0" err="1"/>
              <a:t>încărca</a:t>
            </a:r>
            <a:r>
              <a:rPr lang="en-US" sz="1800" dirty="0"/>
              <a:t>, </a:t>
            </a:r>
            <a:r>
              <a:rPr lang="en-US" sz="1800" dirty="0" err="1"/>
              <a:t>vizualiza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gestiona</a:t>
            </a:r>
            <a:r>
              <a:rPr lang="en-US" sz="1800" dirty="0"/>
              <a:t> </a:t>
            </a:r>
            <a:r>
              <a:rPr lang="en-US" sz="1800" dirty="0" err="1"/>
              <a:t>tranzacțiile</a:t>
            </a:r>
            <a:r>
              <a:rPr lang="en-US" sz="1800" dirty="0"/>
              <a:t>.</a:t>
            </a:r>
          </a:p>
          <a:p>
            <a:r>
              <a:rPr lang="en-US" sz="2200" dirty="0" err="1"/>
              <a:t>Suport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gestiunea</a:t>
            </a:r>
            <a:r>
              <a:rPr lang="en-US" sz="2200" dirty="0"/>
              <a:t> </a:t>
            </a:r>
            <a:r>
              <a:rPr lang="en-US" sz="2200" dirty="0" err="1"/>
              <a:t>partenerilor</a:t>
            </a:r>
            <a:r>
              <a:rPr lang="en-US" sz="2200" dirty="0"/>
              <a:t>:</a:t>
            </a:r>
          </a:p>
          <a:p>
            <a:pPr lvl="1"/>
            <a:r>
              <a:rPr lang="en-US" sz="1800" dirty="0" err="1"/>
              <a:t>Gestionarea</a:t>
            </a:r>
            <a:r>
              <a:rPr lang="en-US" sz="1800" dirty="0"/>
              <a:t> </a:t>
            </a:r>
            <a:r>
              <a:rPr lang="en-US" sz="1800" dirty="0" err="1"/>
              <a:t>relațiilor</a:t>
            </a:r>
            <a:r>
              <a:rPr lang="en-US" sz="1800" dirty="0"/>
              <a:t> cu </a:t>
            </a:r>
            <a:r>
              <a:rPr lang="en-US" sz="1800" dirty="0" err="1"/>
              <a:t>diverși</a:t>
            </a:r>
            <a:r>
              <a:rPr lang="en-US" sz="1800" dirty="0"/>
              <a:t> </a:t>
            </a:r>
            <a:r>
              <a:rPr lang="en-US" sz="1800" dirty="0" err="1"/>
              <a:t>parteneri</a:t>
            </a:r>
            <a:r>
              <a:rPr lang="en-US" sz="1800" dirty="0"/>
              <a:t> de </a:t>
            </a:r>
            <a:r>
              <a:rPr lang="en-US" sz="1800" dirty="0" err="1"/>
              <a:t>afaceri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profilurile</a:t>
            </a:r>
            <a:r>
              <a:rPr lang="en-US" sz="1800" dirty="0"/>
              <a:t> </a:t>
            </a:r>
            <a:r>
              <a:rPr lang="en-US" sz="1800" dirty="0" err="1"/>
              <a:t>acestora</a:t>
            </a:r>
            <a:r>
              <a:rPr lang="en-US" sz="1800" dirty="0"/>
              <a:t> (</a:t>
            </a:r>
            <a:r>
              <a:rPr lang="en-US" sz="1800" dirty="0" err="1"/>
              <a:t>informații</a:t>
            </a:r>
            <a:r>
              <a:rPr lang="en-US" sz="1800" dirty="0"/>
              <a:t>, </a:t>
            </a:r>
            <a:r>
              <a:rPr lang="en-US" sz="1800" dirty="0" err="1"/>
              <a:t>preferințe</a:t>
            </a:r>
            <a:r>
              <a:rPr lang="en-US" sz="1800" dirty="0"/>
              <a:t>, reguli, </a:t>
            </a:r>
            <a:r>
              <a:rPr lang="en-US" sz="1800" dirty="0" err="1"/>
              <a:t>politici</a:t>
            </a:r>
            <a:r>
              <a:rPr lang="en-US" sz="1800" dirty="0"/>
              <a:t> de </a:t>
            </a:r>
            <a:r>
              <a:rPr lang="en-US" sz="1800" dirty="0" err="1"/>
              <a:t>acces</a:t>
            </a:r>
            <a:r>
              <a:rPr lang="en-US" sz="1800" dirty="0"/>
              <a:t>).</a:t>
            </a:r>
          </a:p>
        </p:txBody>
      </p:sp>
      <p:pic>
        <p:nvPicPr>
          <p:cNvPr id="1026" name="Picture 2" descr="Value Added Network Complete Guide">
            <a:extLst>
              <a:ext uri="{FF2B5EF4-FFF2-40B4-BE49-F238E27FC236}">
                <a16:creationId xmlns:a16="http://schemas.microsoft.com/office/drawing/2014/main" id="{2AAC0B6A-B5B6-DDFB-7545-9B645C3B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0" y="1989038"/>
            <a:ext cx="4766310" cy="4766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8E98-41D4-0CC5-9B0C-A8DE8530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EE59-2D67-B04F-FEF4-A19D5569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Gateway EDI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540AF3E-9D00-1A43-78C4-3E0FAF27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720151"/>
            <a:ext cx="12063103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Un gateway EDI </a:t>
            </a:r>
            <a:r>
              <a:rPr lang="en-US" sz="2400" dirty="0" err="1"/>
              <a:t>este</a:t>
            </a:r>
            <a:r>
              <a:rPr lang="en-US" sz="2400" dirty="0"/>
              <a:t> un </a:t>
            </a:r>
            <a:r>
              <a:rPr lang="en-US" sz="2400" dirty="0" err="1"/>
              <a:t>punct</a:t>
            </a:r>
            <a:r>
              <a:rPr lang="en-US" sz="2400" dirty="0"/>
              <a:t> de </a:t>
            </a:r>
            <a:r>
              <a:rPr lang="en-US" sz="2400" dirty="0" err="1"/>
              <a:t>acces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conversie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sistemele</a:t>
            </a:r>
            <a:r>
              <a:rPr lang="en-US" sz="2400" dirty="0"/>
              <a:t> </a:t>
            </a:r>
            <a:r>
              <a:rPr lang="en-US" sz="2400" dirty="0" err="1"/>
              <a:t>informatice</a:t>
            </a:r>
            <a:r>
              <a:rPr lang="en-US" sz="2400" dirty="0"/>
              <a:t> interne ale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companii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rețeaua</a:t>
            </a:r>
            <a:r>
              <a:rPr lang="en-US" sz="2400" dirty="0"/>
              <a:t> EDI (de </a:t>
            </a:r>
            <a:r>
              <a:rPr lang="en-US" sz="2400" dirty="0" err="1"/>
              <a:t>obicei</a:t>
            </a:r>
            <a:r>
              <a:rPr lang="en-US" sz="2400" dirty="0"/>
              <a:t> un VAN);</a:t>
            </a:r>
          </a:p>
          <a:p>
            <a:r>
              <a:rPr lang="en-US" sz="2400" dirty="0"/>
              <a:t>El </a:t>
            </a:r>
            <a:r>
              <a:rPr lang="en-US" sz="2400" dirty="0" err="1"/>
              <a:t>joacă</a:t>
            </a:r>
            <a:r>
              <a:rPr lang="en-US" sz="2400" dirty="0"/>
              <a:t> un </a:t>
            </a:r>
            <a:r>
              <a:rPr lang="en-US" sz="2400" dirty="0" err="1"/>
              <a:t>rol</a:t>
            </a:r>
            <a:r>
              <a:rPr lang="en-US" sz="2400" dirty="0"/>
              <a:t> crucial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transmiterea</a:t>
            </a:r>
            <a:r>
              <a:rPr lang="en-US" sz="2400" dirty="0"/>
              <a:t> </a:t>
            </a:r>
            <a:r>
              <a:rPr lang="en-US" sz="2400" dirty="0" err="1"/>
              <a:t>automată</a:t>
            </a:r>
            <a:r>
              <a:rPr lang="en-US" sz="2400" dirty="0"/>
              <a:t> a </a:t>
            </a:r>
            <a:r>
              <a:rPr lang="en-US" sz="2400" dirty="0" err="1"/>
              <a:t>documentelor</a:t>
            </a:r>
            <a:r>
              <a:rPr lang="en-US" sz="2400" dirty="0"/>
              <a:t> </a:t>
            </a:r>
            <a:r>
              <a:rPr lang="en-US" sz="2400" dirty="0" err="1"/>
              <a:t>comerciale</a:t>
            </a:r>
            <a:r>
              <a:rPr lang="en-US" sz="2400" dirty="0"/>
              <a:t> (</a:t>
            </a:r>
            <a:r>
              <a:rPr lang="en-US" sz="2400" dirty="0" err="1"/>
              <a:t>facturi</a:t>
            </a:r>
            <a:r>
              <a:rPr lang="en-US" sz="2400" dirty="0"/>
              <a:t>, </a:t>
            </a:r>
            <a:r>
              <a:rPr lang="en-US" sz="2400" dirty="0" err="1"/>
              <a:t>comenzi</a:t>
            </a:r>
            <a:r>
              <a:rPr lang="en-US" sz="2400" dirty="0"/>
              <a:t>, </a:t>
            </a:r>
            <a:r>
              <a:rPr lang="en-US" sz="2400" dirty="0" err="1"/>
              <a:t>avize</a:t>
            </a:r>
            <a:r>
              <a:rPr lang="en-US" sz="2400" dirty="0"/>
              <a:t>, etc.)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partenerii</a:t>
            </a:r>
            <a:r>
              <a:rPr lang="en-US" sz="2400" dirty="0"/>
              <a:t> de </a:t>
            </a:r>
            <a:r>
              <a:rPr lang="en-US" sz="2400" dirty="0" err="1"/>
              <a:t>afaceri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formate</a:t>
            </a:r>
            <a:r>
              <a:rPr lang="en-US" sz="2400" dirty="0"/>
              <a:t> </a:t>
            </a:r>
            <a:r>
              <a:rPr lang="en-US" sz="2400" dirty="0" err="1"/>
              <a:t>standardizate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Rolurile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gateway EDI:</a:t>
            </a:r>
          </a:p>
          <a:p>
            <a:pPr lvl="1"/>
            <a:r>
              <a:rPr lang="en-US" sz="2200" dirty="0" err="1"/>
              <a:t>Conversie</a:t>
            </a:r>
            <a:r>
              <a:rPr lang="en-US" sz="2200" dirty="0"/>
              <a:t> de date;</a:t>
            </a:r>
          </a:p>
          <a:p>
            <a:pPr lvl="1"/>
            <a:r>
              <a:rPr lang="en-US" sz="2200" dirty="0"/>
              <a:t>Transport </a:t>
            </a:r>
            <a:r>
              <a:rPr lang="en-US" sz="2200" dirty="0" err="1"/>
              <a:t>securizat</a:t>
            </a:r>
            <a:r>
              <a:rPr lang="en-US" sz="2200" dirty="0"/>
              <a:t> al </a:t>
            </a:r>
            <a:r>
              <a:rPr lang="en-US" sz="2200" dirty="0" err="1"/>
              <a:t>documentelor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Validare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control;</a:t>
            </a:r>
          </a:p>
          <a:p>
            <a:pPr lvl="1"/>
            <a:r>
              <a:rPr lang="en-US" sz="2200" dirty="0" err="1"/>
              <a:t>Monitorizare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audit;</a:t>
            </a:r>
          </a:p>
          <a:p>
            <a:pPr lvl="1"/>
            <a:r>
              <a:rPr lang="en-US" sz="2200" dirty="0" err="1"/>
              <a:t>Interfață</a:t>
            </a:r>
            <a:r>
              <a:rPr lang="en-US" sz="2200" dirty="0"/>
              <a:t> cu </a:t>
            </a:r>
            <a:r>
              <a:rPr lang="en-US" sz="2200" dirty="0" err="1"/>
              <a:t>sistemele</a:t>
            </a:r>
            <a:r>
              <a:rPr lang="en-US" sz="2200" dirty="0"/>
              <a:t> interne (ERP, HIS, CRM).</a:t>
            </a:r>
          </a:p>
        </p:txBody>
      </p:sp>
      <p:pic>
        <p:nvPicPr>
          <p:cNvPr id="2050" name="Picture 2" descr="EDI and EDI Gateways in the Digital Age | Informatica">
            <a:extLst>
              <a:ext uri="{FF2B5EF4-FFF2-40B4-BE49-F238E27FC236}">
                <a16:creationId xmlns:a16="http://schemas.microsoft.com/office/drawing/2014/main" id="{2377A7B8-AA51-389A-E1C2-DDDAA637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0" y="3730973"/>
            <a:ext cx="4381500" cy="246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7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6E07-47DF-2475-67A8-CBB9A0AD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5F62-F2D3-525E-8F15-F34EE10B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API Gateway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E43C52-F2B5-40E7-F40D-65564C0E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720151"/>
            <a:ext cx="12063103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/>
              <a:t>Un gateway EDI </a:t>
            </a:r>
            <a:r>
              <a:rPr lang="en-US" sz="2400" dirty="0" err="1"/>
              <a:t>este</a:t>
            </a:r>
            <a:r>
              <a:rPr lang="en-US" sz="2400" dirty="0"/>
              <a:t> un </a:t>
            </a:r>
            <a:r>
              <a:rPr lang="en-US" sz="2400" dirty="0" err="1"/>
              <a:t>punct</a:t>
            </a:r>
            <a:r>
              <a:rPr lang="en-US" sz="2400" dirty="0"/>
              <a:t> de </a:t>
            </a:r>
            <a:r>
              <a:rPr lang="en-US" sz="2400" dirty="0" err="1"/>
              <a:t>acces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conversie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sistemele</a:t>
            </a:r>
            <a:r>
              <a:rPr lang="en-US" sz="2400" dirty="0"/>
              <a:t> </a:t>
            </a:r>
            <a:r>
              <a:rPr lang="en-US" sz="2400" dirty="0" err="1"/>
              <a:t>informatice</a:t>
            </a:r>
            <a:r>
              <a:rPr lang="en-US" sz="2400" dirty="0"/>
              <a:t> interne ale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companii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rețeaua</a:t>
            </a:r>
            <a:r>
              <a:rPr lang="en-US" sz="2400" dirty="0"/>
              <a:t> EDI (de </a:t>
            </a:r>
            <a:r>
              <a:rPr lang="en-US" sz="2400" dirty="0" err="1"/>
              <a:t>obicei</a:t>
            </a:r>
            <a:r>
              <a:rPr lang="en-US" sz="2400" dirty="0"/>
              <a:t> un VAN);</a:t>
            </a:r>
          </a:p>
          <a:p>
            <a:r>
              <a:rPr lang="en-US" sz="2400" dirty="0"/>
              <a:t>El </a:t>
            </a:r>
            <a:r>
              <a:rPr lang="en-US" sz="2400" dirty="0" err="1"/>
              <a:t>joacă</a:t>
            </a:r>
            <a:r>
              <a:rPr lang="en-US" sz="2400" dirty="0"/>
              <a:t> un </a:t>
            </a:r>
            <a:r>
              <a:rPr lang="en-US" sz="2400" dirty="0" err="1"/>
              <a:t>rol</a:t>
            </a:r>
            <a:r>
              <a:rPr lang="en-US" sz="2400" dirty="0"/>
              <a:t> crucial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transmiterea</a:t>
            </a:r>
            <a:r>
              <a:rPr lang="en-US" sz="2400" dirty="0"/>
              <a:t> </a:t>
            </a:r>
            <a:r>
              <a:rPr lang="en-US" sz="2400" dirty="0" err="1"/>
              <a:t>automată</a:t>
            </a:r>
            <a:r>
              <a:rPr lang="en-US" sz="2400" dirty="0"/>
              <a:t> a </a:t>
            </a:r>
            <a:r>
              <a:rPr lang="en-US" sz="2400" dirty="0" err="1"/>
              <a:t>documentelor</a:t>
            </a:r>
            <a:r>
              <a:rPr lang="en-US" sz="2400" dirty="0"/>
              <a:t> </a:t>
            </a:r>
            <a:r>
              <a:rPr lang="en-US" sz="2400" dirty="0" err="1"/>
              <a:t>comerciale</a:t>
            </a:r>
            <a:r>
              <a:rPr lang="en-US" sz="2400" dirty="0"/>
              <a:t> (</a:t>
            </a:r>
            <a:r>
              <a:rPr lang="en-US" sz="2400" dirty="0" err="1"/>
              <a:t>facturi</a:t>
            </a:r>
            <a:r>
              <a:rPr lang="en-US" sz="2400" dirty="0"/>
              <a:t>, </a:t>
            </a:r>
            <a:r>
              <a:rPr lang="en-US" sz="2400" dirty="0" err="1"/>
              <a:t>comenzi</a:t>
            </a:r>
            <a:r>
              <a:rPr lang="en-US" sz="2400" dirty="0"/>
              <a:t>, </a:t>
            </a:r>
            <a:r>
              <a:rPr lang="en-US" sz="2400" dirty="0" err="1"/>
              <a:t>avize</a:t>
            </a:r>
            <a:r>
              <a:rPr lang="en-US" sz="2400" dirty="0"/>
              <a:t>, etc.)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partenerii</a:t>
            </a:r>
            <a:r>
              <a:rPr lang="en-US" sz="2400" dirty="0"/>
              <a:t> de </a:t>
            </a:r>
            <a:r>
              <a:rPr lang="en-US" sz="2400" dirty="0" err="1"/>
              <a:t>afaceri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formate</a:t>
            </a:r>
            <a:r>
              <a:rPr lang="en-US" sz="2400" dirty="0"/>
              <a:t> </a:t>
            </a:r>
            <a:r>
              <a:rPr lang="en-US" sz="2400" dirty="0" err="1"/>
              <a:t>standardizate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Rolurile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gateway EDI:</a:t>
            </a:r>
          </a:p>
          <a:p>
            <a:pPr lvl="1"/>
            <a:r>
              <a:rPr lang="en-US" sz="2200" dirty="0" err="1"/>
              <a:t>Conversie</a:t>
            </a:r>
            <a:r>
              <a:rPr lang="en-US" sz="2200" dirty="0"/>
              <a:t> de date;</a:t>
            </a:r>
          </a:p>
          <a:p>
            <a:pPr lvl="1"/>
            <a:r>
              <a:rPr lang="en-US" sz="2200" dirty="0"/>
              <a:t>Transport </a:t>
            </a:r>
            <a:r>
              <a:rPr lang="en-US" sz="2200" dirty="0" err="1"/>
              <a:t>securizat</a:t>
            </a:r>
            <a:r>
              <a:rPr lang="en-US" sz="2200" dirty="0"/>
              <a:t> al </a:t>
            </a:r>
            <a:r>
              <a:rPr lang="en-US" sz="2200" dirty="0" err="1"/>
              <a:t>documentelor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Validare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control;</a:t>
            </a:r>
          </a:p>
          <a:p>
            <a:pPr lvl="1"/>
            <a:r>
              <a:rPr lang="en-US" sz="2200" dirty="0" err="1"/>
              <a:t>Monitorizare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audit;</a:t>
            </a:r>
          </a:p>
          <a:p>
            <a:pPr lvl="1"/>
            <a:r>
              <a:rPr lang="en-US" sz="2200" dirty="0" err="1"/>
              <a:t>Interfață</a:t>
            </a:r>
            <a:r>
              <a:rPr lang="en-US" sz="2200" dirty="0"/>
              <a:t> cu </a:t>
            </a:r>
            <a:r>
              <a:rPr lang="en-US" sz="2200" dirty="0" err="1"/>
              <a:t>sistemele</a:t>
            </a:r>
            <a:r>
              <a:rPr lang="en-US" sz="2200" dirty="0"/>
              <a:t> interne (ERP, HIS, CRM).</a:t>
            </a:r>
          </a:p>
        </p:txBody>
      </p:sp>
      <p:pic>
        <p:nvPicPr>
          <p:cNvPr id="2050" name="Picture 2" descr="EDI and EDI Gateways in the Digital Age | Informatica">
            <a:extLst>
              <a:ext uri="{FF2B5EF4-FFF2-40B4-BE49-F238E27FC236}">
                <a16:creationId xmlns:a16="http://schemas.microsoft.com/office/drawing/2014/main" id="{30CCDEF6-EC3F-4362-3180-9E8CD92C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0" y="3730973"/>
            <a:ext cx="4381500" cy="246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98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B035-1FE6-A98C-0986-B3F235BE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100+] Blue Cloud Backgrounds | Wallpapers.com">
            <a:extLst>
              <a:ext uri="{FF2B5EF4-FFF2-40B4-BE49-F238E27FC236}">
                <a16:creationId xmlns:a16="http://schemas.microsoft.com/office/drawing/2014/main" id="{22E766D8-4532-E274-D013-3639B176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5136B-0419-ACDE-C4F0-CF682592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Exemple</a:t>
            </a:r>
            <a:r>
              <a:rPr lang="en-US" altLang="en-US" dirty="0"/>
              <a:t> de API Gateway-</a:t>
            </a:r>
            <a:r>
              <a:rPr lang="en-US" altLang="en-US" dirty="0" err="1"/>
              <a:t>uri</a:t>
            </a:r>
            <a:endParaRPr lang="en-US" dirty="0"/>
          </a:p>
        </p:txBody>
      </p:sp>
      <p:pic>
        <p:nvPicPr>
          <p:cNvPr id="5134" name="Picture 14" descr="NGINX—Server Software With Event-Driven Architecture - Vanseo Design">
            <a:extLst>
              <a:ext uri="{FF2B5EF4-FFF2-40B4-BE49-F238E27FC236}">
                <a16:creationId xmlns:a16="http://schemas.microsoft.com/office/drawing/2014/main" id="{0A62D0E2-9B0B-CFF1-FEE1-D7CA0D38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14" y="3589447"/>
            <a:ext cx="3100226" cy="7750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ecuring your APIs with Azure API Management Service. A Dummies Guide. | by  Rajesh Rajamani | Medium">
            <a:extLst>
              <a:ext uri="{FF2B5EF4-FFF2-40B4-BE49-F238E27FC236}">
                <a16:creationId xmlns:a16="http://schemas.microsoft.com/office/drawing/2014/main" id="{26F2C39F-F5E1-C3C6-F2CD-4B2BDA37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50" y="1820210"/>
            <a:ext cx="3964293" cy="20812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F68610-9094-0D82-6DFF-26FF3046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452" y="1456454"/>
            <a:ext cx="2152359" cy="21523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E2A897-4017-9E0B-4513-6575E9AEDA22}"/>
              </a:ext>
            </a:extLst>
          </p:cNvPr>
          <p:cNvSpPr/>
          <p:nvPr/>
        </p:nvSpPr>
        <p:spPr>
          <a:xfrm>
            <a:off x="2758891" y="1938726"/>
            <a:ext cx="1691489" cy="11695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Google</a:t>
            </a:r>
          </a:p>
          <a:p>
            <a:pPr algn="ctr"/>
            <a:r>
              <a:rPr lang="en-US" sz="3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apigee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30CB01-C9BD-E6C8-1891-67EB8CC79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951" y="1611300"/>
            <a:ext cx="1686924" cy="2042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A34D88-399E-8ADF-0929-33FA189BF0EF}"/>
              </a:ext>
            </a:extLst>
          </p:cNvPr>
          <p:cNvSpPr/>
          <p:nvPr/>
        </p:nvSpPr>
        <p:spPr>
          <a:xfrm>
            <a:off x="4939474" y="1952813"/>
            <a:ext cx="2210541" cy="11695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Amazon</a:t>
            </a:r>
          </a:p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API Gateway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98D4B-9694-1509-50E4-70DB2655E5BF}"/>
              </a:ext>
            </a:extLst>
          </p:cNvPr>
          <p:cNvSpPr/>
          <p:nvPr/>
        </p:nvSpPr>
        <p:spPr>
          <a:xfrm>
            <a:off x="7589640" y="1863545"/>
            <a:ext cx="2948563" cy="11695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Azure</a:t>
            </a:r>
          </a:p>
          <a:p>
            <a:pPr algn="ctr"/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API Management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44" name="Picture 24" descr="Kong Gateway Features | G2">
            <a:extLst>
              <a:ext uri="{FF2B5EF4-FFF2-40B4-BE49-F238E27FC236}">
                <a16:creationId xmlns:a16="http://schemas.microsoft.com/office/drawing/2014/main" id="{F1663D35-3594-27FD-638A-333D1E0AB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41" y="4443857"/>
            <a:ext cx="3746504" cy="19669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C26A55-E73F-A2D4-D215-EE6AD9F790AF}"/>
              </a:ext>
            </a:extLst>
          </p:cNvPr>
          <p:cNvSpPr/>
          <p:nvPr/>
        </p:nvSpPr>
        <p:spPr>
          <a:xfrm>
            <a:off x="2809927" y="4926128"/>
            <a:ext cx="1583767" cy="11695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Kong</a:t>
            </a:r>
          </a:p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Gateway</a:t>
            </a:r>
          </a:p>
        </p:txBody>
      </p:sp>
      <p:pic>
        <p:nvPicPr>
          <p:cNvPr id="5146" name="Picture 26" descr="traefik - Official Image | Docker Hub">
            <a:extLst>
              <a:ext uri="{FF2B5EF4-FFF2-40B4-BE49-F238E27FC236}">
                <a16:creationId xmlns:a16="http://schemas.microsoft.com/office/drawing/2014/main" id="{C05DCBA2-06EE-0DB9-6209-1B5DB606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39" y="4326097"/>
            <a:ext cx="2262922" cy="226292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25969F-0E64-9B4D-F378-E2BB8245A0F8}"/>
              </a:ext>
            </a:extLst>
          </p:cNvPr>
          <p:cNvSpPr/>
          <p:nvPr/>
        </p:nvSpPr>
        <p:spPr>
          <a:xfrm>
            <a:off x="5292679" y="5060207"/>
            <a:ext cx="1594026" cy="11695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Traefic</a:t>
            </a:r>
            <a:endParaRPr 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F68BA3-C477-BFF4-8309-69714D2BE8F4}"/>
              </a:ext>
            </a:extLst>
          </p:cNvPr>
          <p:cNvSpPr/>
          <p:nvPr/>
        </p:nvSpPr>
        <p:spPr>
          <a:xfrm>
            <a:off x="4614681" y="3656618"/>
            <a:ext cx="2849691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F5 Networks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48" name="Picture 28" descr="AWS Marketplace: Axway Amplify API Management Platform">
            <a:extLst>
              <a:ext uri="{FF2B5EF4-FFF2-40B4-BE49-F238E27FC236}">
                <a16:creationId xmlns:a16="http://schemas.microsoft.com/office/drawing/2014/main" id="{F888E615-44FA-5AD7-E6F5-32D2FCE0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06" y="4659295"/>
            <a:ext cx="1995184" cy="17879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EB144F-A8A8-036A-C11C-20A9793F4F15}"/>
              </a:ext>
            </a:extLst>
          </p:cNvPr>
          <p:cNvSpPr/>
          <p:nvPr/>
        </p:nvSpPr>
        <p:spPr>
          <a:xfrm>
            <a:off x="7673536" y="5199348"/>
            <a:ext cx="1594924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Axway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15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are clouds? - Met Office">
            <a:extLst>
              <a:ext uri="{FF2B5EF4-FFF2-40B4-BE49-F238E27FC236}">
                <a16:creationId xmlns:a16="http://schemas.microsoft.com/office/drawing/2014/main" id="{C86029E9-892F-1D47-3888-D23C7D38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1"/>
            <a:ext cx="12192000" cy="560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Platforme</a:t>
            </a:r>
            <a:r>
              <a:rPr lang="en-US" altLang="en-US" sz="4800" dirty="0">
                <a:solidFill>
                  <a:schemeClr val="bg1"/>
                </a:solidFill>
              </a:rPr>
              <a:t> pentru</a:t>
            </a:r>
            <a:br>
              <a:rPr lang="en-US" altLang="en-US" sz="4800" dirty="0">
                <a:solidFill>
                  <a:schemeClr val="bg1"/>
                </a:solidFill>
              </a:rPr>
            </a:br>
            <a:r>
              <a:rPr lang="en-US" altLang="en-US" sz="4800" dirty="0">
                <a:solidFill>
                  <a:schemeClr val="bg1"/>
                </a:solidFill>
              </a:rPr>
              <a:t>Cloud Computing</a:t>
            </a:r>
            <a:endParaRPr lang="en-US" dirty="0"/>
          </a:p>
        </p:txBody>
      </p:sp>
      <p:pic>
        <p:nvPicPr>
          <p:cNvPr id="3" name="Picture 2" descr="Amazon Web Services – Wikipédia">
            <a:extLst>
              <a:ext uri="{FF2B5EF4-FFF2-40B4-BE49-F238E27FC236}">
                <a16:creationId xmlns:a16="http://schemas.microsoft.com/office/drawing/2014/main" id="{6D18F458-5E25-FEB8-14B6-3E9ED729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24" y="1965260"/>
            <a:ext cx="2258796" cy="139841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loud Computing Services | Google Cloud">
            <a:extLst>
              <a:ext uri="{FF2B5EF4-FFF2-40B4-BE49-F238E27FC236}">
                <a16:creationId xmlns:a16="http://schemas.microsoft.com/office/drawing/2014/main" id="{EDEB450C-E5AD-AD24-8CA9-405073DD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981" y="3721711"/>
            <a:ext cx="4754773" cy="24962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Bluemix - Wikipedia">
            <a:extLst>
              <a:ext uri="{FF2B5EF4-FFF2-40B4-BE49-F238E27FC236}">
                <a16:creationId xmlns:a16="http://schemas.microsoft.com/office/drawing/2014/main" id="{FDBCFFA2-572C-4C64-8EA0-AE89A929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857" y="4946588"/>
            <a:ext cx="1853727" cy="1833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Azure Logo and symbol, meaning, history, PNG, brand">
            <a:extLst>
              <a:ext uri="{FF2B5EF4-FFF2-40B4-BE49-F238E27FC236}">
                <a16:creationId xmlns:a16="http://schemas.microsoft.com/office/drawing/2014/main" id="{CAF4628B-FC82-0052-B38F-C46C9A7C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86" y="1881240"/>
            <a:ext cx="3641783" cy="204850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mazon logo png, amazon icon transparent png 19766240 PNG">
            <a:extLst>
              <a:ext uri="{FF2B5EF4-FFF2-40B4-BE49-F238E27FC236}">
                <a16:creationId xmlns:a16="http://schemas.microsoft.com/office/drawing/2014/main" id="{11529DAB-34AC-820A-29B0-C86A4D6BF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70" y="1521157"/>
            <a:ext cx="3923314" cy="1732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oogle logo PNG transparent image download, size: 3000x2000px">
            <a:extLst>
              <a:ext uri="{FF2B5EF4-FFF2-40B4-BE49-F238E27FC236}">
                <a16:creationId xmlns:a16="http://schemas.microsoft.com/office/drawing/2014/main" id="{D89C2514-7162-29F6-8677-345CD183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54" y="3340083"/>
            <a:ext cx="4095676" cy="27304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E1CC99D-7FF1-D779-27DA-EED0BC0A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33" y="4979125"/>
            <a:ext cx="2543432" cy="10203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Microsoft, Logo, Old. Royalty-Free Vector Graphic - Pixabay">
            <a:extLst>
              <a:ext uri="{FF2B5EF4-FFF2-40B4-BE49-F238E27FC236}">
                <a16:creationId xmlns:a16="http://schemas.microsoft.com/office/drawing/2014/main" id="{B9AFB77B-4389-7A24-C409-71EE02F9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13" y="2469484"/>
            <a:ext cx="3136379" cy="15681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Windows Logo PNG Transparent &amp; SVG Vector - Freebie Supply">
            <a:extLst>
              <a:ext uri="{FF2B5EF4-FFF2-40B4-BE49-F238E27FC236}">
                <a16:creationId xmlns:a16="http://schemas.microsoft.com/office/drawing/2014/main" id="{0C4F48DA-D8FB-314D-121A-5DD7909B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36" y="1471329"/>
            <a:ext cx="1561656" cy="15681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F33786-A3CD-9BDF-6385-B4ACA0105DC3}"/>
              </a:ext>
            </a:extLst>
          </p:cNvPr>
          <p:cNvSpPr/>
          <p:nvPr/>
        </p:nvSpPr>
        <p:spPr>
          <a:xfrm>
            <a:off x="1640308" y="2615156"/>
            <a:ext cx="3028394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D9645-5020-687E-850E-3D37ED0AE54E}"/>
              </a:ext>
            </a:extLst>
          </p:cNvPr>
          <p:cNvSpPr/>
          <p:nvPr/>
        </p:nvSpPr>
        <p:spPr>
          <a:xfrm>
            <a:off x="7982133" y="3341499"/>
            <a:ext cx="1415772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Azure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19881-4779-182B-C046-934DEDA3AE35}"/>
              </a:ext>
            </a:extLst>
          </p:cNvPr>
          <p:cNvSpPr/>
          <p:nvPr/>
        </p:nvSpPr>
        <p:spPr>
          <a:xfrm>
            <a:off x="7647035" y="5936700"/>
            <a:ext cx="1911101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Bluemix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39653-E03A-BBA8-D605-3B5380692050}"/>
              </a:ext>
            </a:extLst>
          </p:cNvPr>
          <p:cNvSpPr/>
          <p:nvPr/>
        </p:nvSpPr>
        <p:spPr>
          <a:xfrm>
            <a:off x="1993623" y="4896224"/>
            <a:ext cx="3392275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Cloud Platform</a:t>
            </a:r>
          </a:p>
        </p:txBody>
      </p:sp>
    </p:spTree>
    <p:extLst>
      <p:ext uri="{BB962C8B-B14F-4D97-AF65-F5344CB8AC3E}">
        <p14:creationId xmlns:p14="http://schemas.microsoft.com/office/powerpoint/2010/main" val="143822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00+] Blue Cloud Backgrounds | Wallpapers.com">
            <a:extLst>
              <a:ext uri="{FF2B5EF4-FFF2-40B4-BE49-F238E27FC236}">
                <a16:creationId xmlns:a16="http://schemas.microsoft.com/office/drawing/2014/main" id="{E09E227F-EC03-CA6C-8A86-9AB1ED4A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loud Background Photos, Download The BEST Free Cloud Background Stock  Photos &amp; HD Images">
            <a:extLst>
              <a:ext uri="{FF2B5EF4-FFF2-40B4-BE49-F238E27FC236}">
                <a16:creationId xmlns:a16="http://schemas.microsoft.com/office/drawing/2014/main" id="{B02F75F8-2E6C-CD53-0A54-7AA6FCD3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2" y="990600"/>
            <a:ext cx="3874685" cy="5812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Platforma</a:t>
            </a:r>
            <a:r>
              <a:rPr lang="en-US" altLang="en-US" sz="4800" dirty="0">
                <a:solidFill>
                  <a:schemeClr val="bg1"/>
                </a:solidFill>
              </a:rPr>
              <a:t> Amazon Web Services</a:t>
            </a:r>
            <a:endParaRPr lang="en-US" dirty="0"/>
          </a:p>
        </p:txBody>
      </p:sp>
      <p:pic>
        <p:nvPicPr>
          <p:cNvPr id="4" name="Picture 8" descr="AWS | cloudit4you">
            <a:extLst>
              <a:ext uri="{FF2B5EF4-FFF2-40B4-BE49-F238E27FC236}">
                <a16:creationId xmlns:a16="http://schemas.microsoft.com/office/drawing/2014/main" id="{E63034E4-EE59-AB1D-6799-5D865750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28" y="1793477"/>
            <a:ext cx="9144000" cy="47323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A2AB49C2-E4CF-E3D1-2D0E-C333C489B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608"/>
            <a:ext cx="3085623" cy="22885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amazon logo png, amazon icon transparent png 19766240 PNG">
            <a:extLst>
              <a:ext uri="{FF2B5EF4-FFF2-40B4-BE49-F238E27FC236}">
                <a16:creationId xmlns:a16="http://schemas.microsoft.com/office/drawing/2014/main" id="{10EFED4E-E03F-0CA5-BB86-68067248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300" y="2856981"/>
            <a:ext cx="3923314" cy="1732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ud computing network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05D49421-4438-ED7F-2598-2534DEE83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61" y="4897317"/>
            <a:ext cx="2957665" cy="1766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9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+] Blue Cloud Backgrounds | Wallpapers.com">
            <a:extLst>
              <a:ext uri="{FF2B5EF4-FFF2-40B4-BE49-F238E27FC236}">
                <a16:creationId xmlns:a16="http://schemas.microsoft.com/office/drawing/2014/main" id="{D99DEA72-0714-84F1-8A54-76C57647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mium Photo | Bright sky with cloud background element.">
            <a:extLst>
              <a:ext uri="{FF2B5EF4-FFF2-40B4-BE49-F238E27FC236}">
                <a16:creationId xmlns:a16="http://schemas.microsoft.com/office/drawing/2014/main" id="{600483A1-15C0-BEB9-CCC3-FF78E742C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216" y="2099458"/>
            <a:ext cx="3079135" cy="46558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Servicii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oferite</a:t>
            </a:r>
            <a:r>
              <a:rPr lang="en-US" altLang="ro-RO" sz="4800" dirty="0">
                <a:solidFill>
                  <a:schemeClr val="bg1"/>
                </a:solidFill>
              </a:rPr>
              <a:t> de </a:t>
            </a:r>
            <a:r>
              <a:rPr lang="en-US" altLang="ro-RO" sz="4800" dirty="0" err="1">
                <a:solidFill>
                  <a:schemeClr val="bg1"/>
                </a:solidFill>
              </a:rPr>
              <a:t>platforma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en-US" altLang="ro-RO" sz="4800" dirty="0">
                <a:solidFill>
                  <a:schemeClr val="bg1"/>
                </a:solidFill>
              </a:rPr>
              <a:t>Amazon Web Services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60938"/>
            <a:ext cx="12002703" cy="529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 b="1" dirty="0" err="1"/>
              <a:t>Calcul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Amazon EC2 (Elastic Compute Cloud)</a:t>
            </a:r>
            <a:r>
              <a:rPr lang="en-US" sz="1200" dirty="0"/>
              <a:t>: </a:t>
            </a:r>
            <a:r>
              <a:rPr lang="en-US" sz="1200" dirty="0" err="1"/>
              <a:t>Mașini</a:t>
            </a:r>
            <a:r>
              <a:rPr lang="en-US" sz="1200" dirty="0"/>
              <a:t> </a:t>
            </a:r>
            <a:r>
              <a:rPr lang="en-US" sz="1200" dirty="0" err="1"/>
              <a:t>virtuale</a:t>
            </a:r>
            <a:r>
              <a:rPr lang="en-US" sz="1200" dirty="0"/>
              <a:t> </a:t>
            </a:r>
            <a:r>
              <a:rPr lang="en-US" sz="1200" dirty="0" err="1"/>
              <a:t>scalabile</a:t>
            </a:r>
            <a:r>
              <a:rPr lang="en-US" sz="1200" dirty="0"/>
              <a:t> care permit </a:t>
            </a:r>
            <a:r>
              <a:rPr lang="en-US" sz="1200" dirty="0" err="1"/>
              <a:t>rularea</a:t>
            </a:r>
            <a:r>
              <a:rPr lang="en-US" sz="1200" dirty="0"/>
              <a:t> de </a:t>
            </a:r>
            <a:r>
              <a:rPr lang="en-US" sz="1200" dirty="0" err="1"/>
              <a:t>aplicații</a:t>
            </a:r>
            <a:r>
              <a:rPr lang="en-US" sz="1200" dirty="0"/>
              <a:t> variate;</a:t>
            </a:r>
          </a:p>
          <a:p>
            <a:pPr lvl="1"/>
            <a:r>
              <a:rPr lang="en-US" sz="1200" b="1" dirty="0"/>
              <a:t>AWS Lambda</a:t>
            </a:r>
            <a:r>
              <a:rPr lang="en-US" sz="1200" dirty="0"/>
              <a:t>: </a:t>
            </a:r>
            <a:r>
              <a:rPr lang="en-US" sz="1200" dirty="0" err="1"/>
              <a:t>Permite</a:t>
            </a:r>
            <a:r>
              <a:rPr lang="en-US" sz="1200" dirty="0"/>
              <a:t> </a:t>
            </a:r>
            <a:r>
              <a:rPr lang="en-US" sz="1200" dirty="0" err="1"/>
              <a:t>rularea</a:t>
            </a:r>
            <a:r>
              <a:rPr lang="en-US" sz="1200" dirty="0"/>
              <a:t> </a:t>
            </a:r>
            <a:r>
              <a:rPr lang="en-US" sz="1200" dirty="0" err="1"/>
              <a:t>codului</a:t>
            </a:r>
            <a:r>
              <a:rPr lang="en-US" sz="1200" dirty="0"/>
              <a:t> </a:t>
            </a:r>
            <a:r>
              <a:rPr lang="en-US" sz="1200" dirty="0" err="1"/>
              <a:t>fără</a:t>
            </a:r>
            <a:r>
              <a:rPr lang="en-US" sz="1200" dirty="0"/>
              <a:t> a </a:t>
            </a:r>
            <a:r>
              <a:rPr lang="en-US" sz="1200" dirty="0" err="1"/>
              <a:t>gestiona</a:t>
            </a:r>
            <a:r>
              <a:rPr lang="en-US" sz="1200" dirty="0"/>
              <a:t> </a:t>
            </a:r>
            <a:r>
              <a:rPr lang="en-US" sz="1200" dirty="0" err="1"/>
              <a:t>servere</a:t>
            </a:r>
            <a:r>
              <a:rPr lang="en-US" sz="1200" dirty="0"/>
              <a:t> (serverless computing).</a:t>
            </a:r>
          </a:p>
          <a:p>
            <a:r>
              <a:rPr lang="en-US" sz="1400" b="1" dirty="0" err="1"/>
              <a:t>Stocare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Amazon S3 (Simple Storage Service)</a:t>
            </a:r>
            <a:r>
              <a:rPr lang="en-US" sz="1200" dirty="0"/>
              <a:t>: </a:t>
            </a:r>
            <a:r>
              <a:rPr lang="en-US" sz="1200" dirty="0" err="1"/>
              <a:t>Stocare</a:t>
            </a:r>
            <a:r>
              <a:rPr lang="en-US" sz="1200" dirty="0"/>
              <a:t> de </a:t>
            </a:r>
            <a:r>
              <a:rPr lang="en-US" sz="1200" dirty="0" err="1"/>
              <a:t>obiecte</a:t>
            </a:r>
            <a:r>
              <a:rPr lang="en-US" sz="1200" dirty="0"/>
              <a:t> </a:t>
            </a:r>
            <a:r>
              <a:rPr lang="en-US" sz="1200" dirty="0" err="1"/>
              <a:t>scalabilă</a:t>
            </a:r>
            <a:r>
              <a:rPr lang="en-US" sz="1200" dirty="0"/>
              <a:t>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durabilă</a:t>
            </a:r>
            <a:r>
              <a:rPr lang="en-US" sz="1200" dirty="0"/>
              <a:t>,</a:t>
            </a:r>
          </a:p>
          <a:p>
            <a:pPr lvl="1"/>
            <a:r>
              <a:rPr lang="en-US" sz="1200" b="1" dirty="0"/>
              <a:t>Amazon EBS (Elastic Block Store)</a:t>
            </a:r>
            <a:r>
              <a:rPr lang="en-US" sz="1200" dirty="0"/>
              <a:t>: </a:t>
            </a:r>
            <a:r>
              <a:rPr lang="en-US" sz="1200" dirty="0" err="1"/>
              <a:t>Stocare</a:t>
            </a:r>
            <a:r>
              <a:rPr lang="en-US" sz="1200" dirty="0"/>
              <a:t> de </a:t>
            </a:r>
            <a:r>
              <a:rPr lang="en-US" sz="1200" dirty="0" err="1"/>
              <a:t>blocuri</a:t>
            </a:r>
            <a:r>
              <a:rPr lang="en-US" sz="1200" dirty="0"/>
              <a:t> pentru </a:t>
            </a:r>
            <a:r>
              <a:rPr lang="en-US" sz="1200" dirty="0" err="1"/>
              <a:t>utilizarea</a:t>
            </a:r>
            <a:r>
              <a:rPr lang="en-US" sz="1200" dirty="0"/>
              <a:t> cu Amazon EC2.</a:t>
            </a:r>
          </a:p>
          <a:p>
            <a:r>
              <a:rPr lang="en-US" sz="1400" b="1" dirty="0" err="1"/>
              <a:t>Baze</a:t>
            </a:r>
            <a:r>
              <a:rPr lang="en-US" sz="1400" b="1" dirty="0"/>
              <a:t> de date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Amazon RDS (Relational Database Service)</a:t>
            </a:r>
            <a:r>
              <a:rPr lang="en-US" sz="1200" dirty="0"/>
              <a:t>: </a:t>
            </a:r>
            <a:r>
              <a:rPr lang="en-US" sz="1200" dirty="0" err="1"/>
              <a:t>Serviciu</a:t>
            </a:r>
            <a:r>
              <a:rPr lang="en-US" sz="1200" dirty="0"/>
              <a:t> pentru </a:t>
            </a:r>
            <a:r>
              <a:rPr lang="en-US" sz="1200" dirty="0" err="1"/>
              <a:t>baze</a:t>
            </a:r>
            <a:r>
              <a:rPr lang="en-US" sz="1200" dirty="0"/>
              <a:t> de date </a:t>
            </a:r>
            <a:r>
              <a:rPr lang="en-US" sz="1200" dirty="0" err="1"/>
              <a:t>relaționale</a:t>
            </a:r>
            <a:r>
              <a:rPr lang="en-US" sz="1200" dirty="0"/>
              <a:t> precum MySQL, PostgreSQL </a:t>
            </a:r>
            <a:r>
              <a:rPr lang="en-US" sz="1200" dirty="0" err="1"/>
              <a:t>și</a:t>
            </a:r>
            <a:r>
              <a:rPr lang="en-US" sz="1200" dirty="0"/>
              <a:t> Oracle;</a:t>
            </a:r>
          </a:p>
          <a:p>
            <a:pPr lvl="1"/>
            <a:r>
              <a:rPr lang="en-US" sz="1200" b="1" dirty="0"/>
              <a:t>Amazon DynamoDB</a:t>
            </a:r>
            <a:r>
              <a:rPr lang="en-US" sz="1200" dirty="0"/>
              <a:t>: </a:t>
            </a:r>
            <a:r>
              <a:rPr lang="en-US" sz="1200" dirty="0" err="1"/>
              <a:t>Bază</a:t>
            </a:r>
            <a:r>
              <a:rPr lang="en-US" sz="1200" dirty="0"/>
              <a:t> de date NoSQL </a:t>
            </a:r>
            <a:r>
              <a:rPr lang="en-US" sz="1200" dirty="0" err="1"/>
              <a:t>complet</a:t>
            </a:r>
            <a:r>
              <a:rPr lang="en-US" sz="1200" dirty="0"/>
              <a:t> </a:t>
            </a:r>
            <a:r>
              <a:rPr lang="en-US" sz="1200" dirty="0" err="1"/>
              <a:t>gestionată</a:t>
            </a:r>
            <a:r>
              <a:rPr lang="en-US" sz="1200" dirty="0"/>
              <a:t>.</a:t>
            </a:r>
          </a:p>
          <a:p>
            <a:r>
              <a:rPr lang="en-US" sz="1400" b="1" dirty="0" err="1"/>
              <a:t>Rețea</a:t>
            </a:r>
            <a:r>
              <a:rPr lang="en-US" sz="1400" b="1" dirty="0"/>
              <a:t> </a:t>
            </a:r>
            <a:r>
              <a:rPr lang="en-US" sz="1400" b="1" dirty="0" err="1"/>
              <a:t>și</a:t>
            </a:r>
            <a:r>
              <a:rPr lang="en-US" sz="1400" b="1" dirty="0"/>
              <a:t> </a:t>
            </a:r>
            <a:r>
              <a:rPr lang="en-US" sz="1400" b="1" dirty="0" err="1"/>
              <a:t>livrarea</a:t>
            </a:r>
            <a:r>
              <a:rPr lang="en-US" sz="1400" b="1" dirty="0"/>
              <a:t> </a:t>
            </a:r>
            <a:r>
              <a:rPr lang="en-US" sz="1400" b="1" dirty="0" err="1"/>
              <a:t>conținutului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Amazon VPC (Virtual Private Cloud)</a:t>
            </a:r>
            <a:r>
              <a:rPr lang="en-US" sz="1200" dirty="0"/>
              <a:t>: </a:t>
            </a:r>
            <a:r>
              <a:rPr lang="en-US" sz="1200" dirty="0" err="1"/>
              <a:t>Permite</a:t>
            </a:r>
            <a:r>
              <a:rPr lang="en-US" sz="1200" dirty="0"/>
              <a:t> </a:t>
            </a:r>
            <a:r>
              <a:rPr lang="en-US" sz="1200" dirty="0" err="1"/>
              <a:t>lansarea</a:t>
            </a:r>
            <a:r>
              <a:rPr lang="en-US" sz="1200" dirty="0"/>
              <a:t> de </a:t>
            </a:r>
            <a:r>
              <a:rPr lang="en-US" sz="1200" dirty="0" err="1"/>
              <a:t>resurse</a:t>
            </a:r>
            <a:r>
              <a:rPr lang="en-US" sz="1200" dirty="0"/>
              <a:t> AWS </a:t>
            </a:r>
            <a:r>
              <a:rPr lang="en-US" sz="1200" dirty="0" err="1"/>
              <a:t>într</a:t>
            </a:r>
            <a:r>
              <a:rPr lang="en-US" sz="1200" dirty="0"/>
              <a:t>-o </a:t>
            </a:r>
            <a:r>
              <a:rPr lang="en-US" sz="1200" dirty="0" err="1"/>
              <a:t>rețea</a:t>
            </a:r>
            <a:r>
              <a:rPr lang="en-US" sz="1200" dirty="0"/>
              <a:t> </a:t>
            </a:r>
            <a:r>
              <a:rPr lang="en-US" sz="1200" dirty="0" err="1"/>
              <a:t>virtuală</a:t>
            </a:r>
            <a:r>
              <a:rPr lang="en-US" sz="1200" dirty="0"/>
              <a:t> </a:t>
            </a:r>
            <a:r>
              <a:rPr lang="en-US" sz="1200" dirty="0" err="1"/>
              <a:t>izolată</a:t>
            </a:r>
            <a:r>
              <a:rPr lang="en-US" sz="1200" dirty="0"/>
              <a:t>;</a:t>
            </a:r>
          </a:p>
          <a:p>
            <a:pPr lvl="1"/>
            <a:r>
              <a:rPr lang="en-US" sz="1200" b="1" dirty="0"/>
              <a:t>Amazon CloudFront</a:t>
            </a:r>
            <a:r>
              <a:rPr lang="en-US" sz="1200" dirty="0"/>
              <a:t>: </a:t>
            </a:r>
            <a:r>
              <a:rPr lang="en-US" sz="1200" dirty="0" err="1"/>
              <a:t>Rețea</a:t>
            </a:r>
            <a:r>
              <a:rPr lang="en-US" sz="1200" dirty="0"/>
              <a:t> de </a:t>
            </a:r>
            <a:r>
              <a:rPr lang="en-US" sz="1200" dirty="0" err="1"/>
              <a:t>distribuție</a:t>
            </a:r>
            <a:r>
              <a:rPr lang="en-US" sz="1200" dirty="0"/>
              <a:t> a </a:t>
            </a:r>
            <a:r>
              <a:rPr lang="en-US" sz="1200" dirty="0" err="1"/>
              <a:t>conținutului</a:t>
            </a:r>
            <a:r>
              <a:rPr lang="en-US" sz="1200" dirty="0"/>
              <a:t> (CDN) care </a:t>
            </a:r>
            <a:r>
              <a:rPr lang="en-US" sz="1200" dirty="0" err="1"/>
              <a:t>oferă</a:t>
            </a:r>
            <a:r>
              <a:rPr lang="en-US" sz="1200" dirty="0"/>
              <a:t> </a:t>
            </a:r>
            <a:r>
              <a:rPr lang="en-US" sz="1200" dirty="0" err="1"/>
              <a:t>livrare</a:t>
            </a:r>
            <a:r>
              <a:rPr lang="en-US" sz="1200" dirty="0"/>
              <a:t> </a:t>
            </a:r>
            <a:r>
              <a:rPr lang="en-US" sz="1200" dirty="0" err="1"/>
              <a:t>rapidă</a:t>
            </a:r>
            <a:r>
              <a:rPr lang="en-US" sz="1200" dirty="0"/>
              <a:t> a </a:t>
            </a:r>
            <a:r>
              <a:rPr lang="en-US" sz="1200" dirty="0" err="1"/>
              <a:t>conținutului</a:t>
            </a:r>
            <a:r>
              <a:rPr lang="en-US" sz="1200" dirty="0"/>
              <a:t> static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dinamic</a:t>
            </a:r>
            <a:r>
              <a:rPr lang="en-US" sz="1200" dirty="0"/>
              <a:t>.</a:t>
            </a:r>
          </a:p>
          <a:p>
            <a:r>
              <a:rPr lang="en-US" sz="1400" b="1" dirty="0" err="1"/>
              <a:t>Instrumente</a:t>
            </a:r>
            <a:r>
              <a:rPr lang="en-US" sz="1400" b="1" dirty="0"/>
              <a:t> de </a:t>
            </a:r>
            <a:r>
              <a:rPr lang="en-US" sz="1400" b="1" dirty="0" err="1"/>
              <a:t>dezvoltare</a:t>
            </a:r>
            <a:r>
              <a:rPr lang="en-US" sz="1400" b="1" dirty="0"/>
              <a:t> </a:t>
            </a:r>
            <a:r>
              <a:rPr lang="en-US" sz="1400" b="1" dirty="0" err="1"/>
              <a:t>și</a:t>
            </a:r>
            <a:r>
              <a:rPr lang="en-US" sz="1400" b="1" dirty="0"/>
              <a:t> management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AWS CloudFormation</a:t>
            </a:r>
            <a:r>
              <a:rPr lang="en-US" sz="1200" dirty="0"/>
              <a:t>: </a:t>
            </a:r>
            <a:r>
              <a:rPr lang="en-US" sz="1200" dirty="0" err="1"/>
              <a:t>Permite</a:t>
            </a:r>
            <a:r>
              <a:rPr lang="en-US" sz="1200" dirty="0"/>
              <a:t> </a:t>
            </a:r>
            <a:r>
              <a:rPr lang="en-US" sz="1200" dirty="0" err="1"/>
              <a:t>modelarea</a:t>
            </a:r>
            <a:r>
              <a:rPr lang="en-US" sz="1200" dirty="0"/>
              <a:t>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configurarea</a:t>
            </a:r>
            <a:r>
              <a:rPr lang="en-US" sz="1200" dirty="0"/>
              <a:t> </a:t>
            </a:r>
            <a:r>
              <a:rPr lang="en-US" sz="1200" dirty="0" err="1"/>
              <a:t>infrastructurii</a:t>
            </a:r>
            <a:r>
              <a:rPr lang="en-US" sz="1200" dirty="0"/>
              <a:t> AWS </a:t>
            </a:r>
            <a:r>
              <a:rPr lang="en-US" sz="1200" dirty="0" err="1"/>
              <a:t>folosind</a:t>
            </a:r>
            <a:r>
              <a:rPr lang="en-US" sz="1200" dirty="0"/>
              <a:t> cod;</a:t>
            </a:r>
          </a:p>
          <a:p>
            <a:pPr lvl="1"/>
            <a:r>
              <a:rPr lang="en-US" sz="1200" b="1" dirty="0"/>
              <a:t>AWS CloudWatch</a:t>
            </a:r>
            <a:r>
              <a:rPr lang="en-US" sz="1200" dirty="0"/>
              <a:t>: </a:t>
            </a:r>
            <a:r>
              <a:rPr lang="en-US" sz="1200" dirty="0" err="1"/>
              <a:t>Monitorizarea</a:t>
            </a:r>
            <a:r>
              <a:rPr lang="en-US" sz="1200" dirty="0"/>
              <a:t> </a:t>
            </a:r>
            <a:r>
              <a:rPr lang="en-US" sz="1200" dirty="0" err="1"/>
              <a:t>resurselor</a:t>
            </a:r>
            <a:r>
              <a:rPr lang="en-US" sz="1200" dirty="0"/>
              <a:t> AWS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aplicațiilor</a:t>
            </a:r>
            <a:r>
              <a:rPr lang="en-US" sz="1200" dirty="0"/>
              <a:t> </a:t>
            </a:r>
            <a:r>
              <a:rPr lang="en-US" sz="1200" dirty="0" err="1"/>
              <a:t>rulate</a:t>
            </a:r>
            <a:r>
              <a:rPr lang="en-US" sz="1200" dirty="0"/>
              <a:t> pe AWS.</a:t>
            </a:r>
          </a:p>
          <a:p>
            <a:r>
              <a:rPr lang="en-US" sz="1400" b="1" dirty="0" err="1"/>
              <a:t>Analitică</a:t>
            </a:r>
            <a:r>
              <a:rPr lang="en-US" sz="1400" b="1" dirty="0"/>
              <a:t> </a:t>
            </a:r>
            <a:r>
              <a:rPr lang="en-US" sz="1400" b="1" dirty="0" err="1"/>
              <a:t>și</a:t>
            </a:r>
            <a:r>
              <a:rPr lang="en-US" sz="1400" b="1" dirty="0"/>
              <a:t> Machine Learning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Amazon EMR (Elastic MapReduce)</a:t>
            </a:r>
            <a:r>
              <a:rPr lang="en-US" sz="1200" dirty="0"/>
              <a:t>: </a:t>
            </a:r>
            <a:r>
              <a:rPr lang="en-US" sz="1200" dirty="0" err="1"/>
              <a:t>Procesare</a:t>
            </a:r>
            <a:r>
              <a:rPr lang="en-US" sz="1200" dirty="0"/>
              <a:t> de date la </a:t>
            </a:r>
            <a:r>
              <a:rPr lang="en-US" sz="1200" dirty="0" err="1"/>
              <a:t>scară</a:t>
            </a:r>
            <a:r>
              <a:rPr lang="en-US" sz="1200" dirty="0"/>
              <a:t> mare </a:t>
            </a:r>
            <a:r>
              <a:rPr lang="en-US" sz="1200" dirty="0" err="1"/>
              <a:t>folosind</a:t>
            </a:r>
            <a:r>
              <a:rPr lang="en-US" sz="1200" dirty="0"/>
              <a:t> framework-</a:t>
            </a:r>
            <a:r>
              <a:rPr lang="en-US" sz="1200" dirty="0" err="1"/>
              <a:t>uri</a:t>
            </a:r>
            <a:r>
              <a:rPr lang="en-US" sz="1200" dirty="0"/>
              <a:t> </a:t>
            </a:r>
            <a:r>
              <a:rPr lang="en-US" sz="1200" dirty="0" err="1"/>
              <a:t>populare</a:t>
            </a:r>
            <a:r>
              <a:rPr lang="en-US" sz="1200" dirty="0"/>
              <a:t> precum Hadoop </a:t>
            </a:r>
            <a:r>
              <a:rPr lang="en-US" sz="1200" dirty="0" err="1"/>
              <a:t>și</a:t>
            </a:r>
            <a:r>
              <a:rPr lang="en-US" sz="1200" dirty="0"/>
              <a:t> Spark;</a:t>
            </a:r>
          </a:p>
          <a:p>
            <a:pPr lvl="1"/>
            <a:r>
              <a:rPr lang="en-US" sz="1200" b="1" dirty="0"/>
              <a:t>Amazon </a:t>
            </a:r>
            <a:r>
              <a:rPr lang="en-US" sz="1200" b="1" dirty="0" err="1"/>
              <a:t>SageMaker</a:t>
            </a:r>
            <a:r>
              <a:rPr lang="en-US" sz="1200" dirty="0"/>
              <a:t>: </a:t>
            </a:r>
            <a:r>
              <a:rPr lang="en-US" sz="1200" dirty="0" err="1"/>
              <a:t>Platformă</a:t>
            </a:r>
            <a:r>
              <a:rPr lang="en-US" sz="1200" dirty="0"/>
              <a:t> </a:t>
            </a:r>
            <a:r>
              <a:rPr lang="en-US" sz="1200" dirty="0" err="1"/>
              <a:t>complet</a:t>
            </a:r>
            <a:r>
              <a:rPr lang="en-US" sz="1200" dirty="0"/>
              <a:t> </a:t>
            </a:r>
            <a:r>
              <a:rPr lang="en-US" sz="1200" dirty="0" err="1"/>
              <a:t>gestionată</a:t>
            </a:r>
            <a:r>
              <a:rPr lang="en-US" sz="1200" dirty="0"/>
              <a:t> pentru </a:t>
            </a:r>
            <a:r>
              <a:rPr lang="en-US" sz="1200" dirty="0" err="1"/>
              <a:t>dezvoltarea</a:t>
            </a:r>
            <a:r>
              <a:rPr lang="en-US" sz="1200" dirty="0"/>
              <a:t>, </a:t>
            </a:r>
            <a:r>
              <a:rPr lang="en-US" sz="1200" dirty="0" err="1"/>
              <a:t>antrenarea</a:t>
            </a:r>
            <a:r>
              <a:rPr lang="en-US" sz="1200" dirty="0"/>
              <a:t>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implementarea</a:t>
            </a:r>
            <a:r>
              <a:rPr lang="en-US" sz="1200" dirty="0"/>
              <a:t> </a:t>
            </a:r>
            <a:r>
              <a:rPr lang="en-US" sz="1200" dirty="0" err="1"/>
              <a:t>modelelor</a:t>
            </a:r>
            <a:r>
              <a:rPr lang="en-US" sz="1200" dirty="0"/>
              <a:t> de machine learning.</a:t>
            </a:r>
          </a:p>
          <a:p>
            <a:r>
              <a:rPr lang="en-US" sz="1400" b="1" dirty="0"/>
              <a:t>Securitate </a:t>
            </a:r>
            <a:r>
              <a:rPr lang="en-US" sz="1400" b="1" dirty="0" err="1"/>
              <a:t>și</a:t>
            </a:r>
            <a:r>
              <a:rPr lang="en-US" sz="1400" b="1" dirty="0"/>
              <a:t> </a:t>
            </a:r>
            <a:r>
              <a:rPr lang="en-US" sz="1400" b="1" dirty="0" err="1"/>
              <a:t>Identitate</a:t>
            </a:r>
            <a:r>
              <a:rPr lang="en-US" sz="1400" dirty="0"/>
              <a:t>:</a:t>
            </a:r>
          </a:p>
          <a:p>
            <a:pPr lvl="1"/>
            <a:r>
              <a:rPr lang="en-US" sz="1200" b="1" dirty="0"/>
              <a:t>AWS IAM (Identity and Access Management)</a:t>
            </a:r>
            <a:r>
              <a:rPr lang="en-US" sz="1200" dirty="0"/>
              <a:t>: </a:t>
            </a:r>
            <a:r>
              <a:rPr lang="en-US" sz="1200" dirty="0" err="1"/>
              <a:t>Gestionarea</a:t>
            </a:r>
            <a:r>
              <a:rPr lang="en-US" sz="1200" dirty="0"/>
              <a:t> </a:t>
            </a:r>
            <a:r>
              <a:rPr lang="en-US" sz="1200" dirty="0" err="1"/>
              <a:t>sigură</a:t>
            </a:r>
            <a:r>
              <a:rPr lang="en-US" sz="1200" dirty="0"/>
              <a:t> a </a:t>
            </a:r>
            <a:r>
              <a:rPr lang="en-US" sz="1200" dirty="0" err="1"/>
              <a:t>accesului</a:t>
            </a:r>
            <a:r>
              <a:rPr lang="en-US" sz="1200" dirty="0"/>
              <a:t> la </a:t>
            </a:r>
            <a:r>
              <a:rPr lang="en-US" sz="1200" dirty="0" err="1"/>
              <a:t>resursele</a:t>
            </a:r>
            <a:r>
              <a:rPr lang="en-US" sz="1200" dirty="0"/>
              <a:t> AWS;</a:t>
            </a:r>
          </a:p>
          <a:p>
            <a:pPr lvl="1"/>
            <a:r>
              <a:rPr lang="en-US" sz="1200" b="1" dirty="0"/>
              <a:t>AWS KMS (Key Management Service)</a:t>
            </a:r>
            <a:r>
              <a:rPr lang="en-US" sz="1200" dirty="0"/>
              <a:t>: </a:t>
            </a:r>
            <a:r>
              <a:rPr lang="en-US" sz="1200" dirty="0" err="1"/>
              <a:t>Gestionarea</a:t>
            </a:r>
            <a:r>
              <a:rPr lang="en-US" sz="1200" dirty="0"/>
              <a:t> </a:t>
            </a:r>
            <a:r>
              <a:rPr lang="en-US" sz="1200" dirty="0" err="1"/>
              <a:t>criptării</a:t>
            </a:r>
            <a:r>
              <a:rPr lang="en-US" sz="1200" dirty="0"/>
              <a:t> </a:t>
            </a:r>
            <a:r>
              <a:rPr lang="en-US" sz="1200" dirty="0" err="1"/>
              <a:t>datelor</a:t>
            </a:r>
            <a:r>
              <a:rPr lang="en-US" sz="1200" dirty="0"/>
              <a:t> </a:t>
            </a:r>
            <a:r>
              <a:rPr lang="en-US" sz="1200" dirty="0" err="1"/>
              <a:t>și</a:t>
            </a:r>
            <a:r>
              <a:rPr lang="en-US" sz="1200" dirty="0"/>
              <a:t> </a:t>
            </a:r>
            <a:r>
              <a:rPr lang="en-US" sz="1200" dirty="0" err="1"/>
              <a:t>cheilor</a:t>
            </a:r>
            <a:r>
              <a:rPr lang="en-US" sz="1200" dirty="0"/>
              <a:t> de </a:t>
            </a:r>
            <a:r>
              <a:rPr lang="en-US" sz="1200" dirty="0" err="1"/>
              <a:t>criptare</a:t>
            </a:r>
            <a:r>
              <a:rPr lang="en-US" sz="1200" dirty="0"/>
              <a:t>.</a:t>
            </a:r>
          </a:p>
        </p:txBody>
      </p:sp>
      <p:pic>
        <p:nvPicPr>
          <p:cNvPr id="5" name="Picture 4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7E6B004E-5D5A-1885-3C7A-94918D7CF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77" y="2777709"/>
            <a:ext cx="3085623" cy="22885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amazon logo png, amazon icon transparent png 19766240 PNG">
            <a:extLst>
              <a:ext uri="{FF2B5EF4-FFF2-40B4-BE49-F238E27FC236}">
                <a16:creationId xmlns:a16="http://schemas.microsoft.com/office/drawing/2014/main" id="{7A00F4A0-835D-0876-F3D7-611D1C34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899" y="5468711"/>
            <a:ext cx="3406577" cy="15045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0ADE4C94-35D7-8A16-1557-1353DD3C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loud Background Photos, Download The BEST Free Cloud Background Stock  Photos &amp; HD Images">
            <a:extLst>
              <a:ext uri="{FF2B5EF4-FFF2-40B4-BE49-F238E27FC236}">
                <a16:creationId xmlns:a16="http://schemas.microsoft.com/office/drawing/2014/main" id="{EEF5AA36-6051-FC45-C121-82BC6099C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2" y="990600"/>
            <a:ext cx="3874685" cy="5812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Platforma</a:t>
            </a:r>
            <a:r>
              <a:rPr lang="en-US" altLang="en-US" sz="4800" dirty="0">
                <a:solidFill>
                  <a:schemeClr val="bg1"/>
                </a:solidFill>
              </a:rPr>
              <a:t> Windows Azure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34BBB6-D98C-D409-BB8F-44A63421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8" y="2015348"/>
            <a:ext cx="7240676" cy="45712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has a new logo, but where do you download it? Here!">
            <a:extLst>
              <a:ext uri="{FF2B5EF4-FFF2-40B4-BE49-F238E27FC236}">
                <a16:creationId xmlns:a16="http://schemas.microsoft.com/office/drawing/2014/main" id="{D3990193-2F1A-9999-A2B6-708CF5AB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824913"/>
            <a:ext cx="2486025" cy="24860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wnload Microsoft, Logo, Old. Royalty-Free Vector Graphic - Pixabay">
            <a:extLst>
              <a:ext uri="{FF2B5EF4-FFF2-40B4-BE49-F238E27FC236}">
                <a16:creationId xmlns:a16="http://schemas.microsoft.com/office/drawing/2014/main" id="{7E69FA5C-DE0A-BC40-A222-76A133E7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0" y="2860125"/>
            <a:ext cx="3136379" cy="15681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icrosoft Windows Logo PNG Transparent &amp; SVG Vector - Freebie Supply">
            <a:extLst>
              <a:ext uri="{FF2B5EF4-FFF2-40B4-BE49-F238E27FC236}">
                <a16:creationId xmlns:a16="http://schemas.microsoft.com/office/drawing/2014/main" id="{04D4D1A6-71B7-1633-61C2-70952427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03" y="1861970"/>
            <a:ext cx="1561656" cy="15681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computing network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30B1F74B-1B8E-BCE7-445A-59FFDCF3AA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61" y="4897317"/>
            <a:ext cx="2957665" cy="1766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24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00+] Blue Cloud Backgrounds | Wallpapers.com">
            <a:extLst>
              <a:ext uri="{FF2B5EF4-FFF2-40B4-BE49-F238E27FC236}">
                <a16:creationId xmlns:a16="http://schemas.microsoft.com/office/drawing/2014/main" id="{58CBA8D6-C5B0-17CF-D8B8-E2584847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emium Photo | Bright sky with cloud background element.">
            <a:extLst>
              <a:ext uri="{FF2B5EF4-FFF2-40B4-BE49-F238E27FC236}">
                <a16:creationId xmlns:a16="http://schemas.microsoft.com/office/drawing/2014/main" id="{E8F1C361-37DF-8502-DB08-B28588A7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216" y="2099458"/>
            <a:ext cx="3079135" cy="46558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Servicii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oferite</a:t>
            </a:r>
            <a:r>
              <a:rPr lang="en-US" altLang="ro-RO" sz="4800" dirty="0">
                <a:solidFill>
                  <a:schemeClr val="bg1"/>
                </a:solidFill>
              </a:rPr>
              <a:t> de </a:t>
            </a:r>
            <a:r>
              <a:rPr lang="en-US" altLang="ro-RO" sz="4800" dirty="0" err="1">
                <a:solidFill>
                  <a:schemeClr val="bg1"/>
                </a:solidFill>
              </a:rPr>
              <a:t>platforma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en-US" altLang="ro-RO" sz="4800" dirty="0">
                <a:solidFill>
                  <a:schemeClr val="bg1"/>
                </a:solidFill>
              </a:rPr>
              <a:t>Windows Azure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09700"/>
            <a:ext cx="12002703" cy="543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200" b="1" dirty="0" err="1"/>
              <a:t>Calcul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Virtual Machines</a:t>
            </a:r>
            <a:r>
              <a:rPr lang="en-US" sz="1000" dirty="0"/>
              <a:t>: </a:t>
            </a:r>
            <a:r>
              <a:rPr lang="en-US" sz="1000" dirty="0" err="1"/>
              <a:t>Mașini</a:t>
            </a:r>
            <a:r>
              <a:rPr lang="en-US" sz="1000" dirty="0"/>
              <a:t> </a:t>
            </a:r>
            <a:r>
              <a:rPr lang="en-US" sz="1000" dirty="0" err="1"/>
              <a:t>virtuale</a:t>
            </a:r>
            <a:r>
              <a:rPr lang="en-US" sz="1000" dirty="0"/>
              <a:t> </a:t>
            </a:r>
            <a:r>
              <a:rPr lang="en-US" sz="1000" dirty="0" err="1"/>
              <a:t>scalabile</a:t>
            </a:r>
            <a:r>
              <a:rPr lang="en-US" sz="1000" dirty="0"/>
              <a:t> pentru </a:t>
            </a:r>
            <a:r>
              <a:rPr lang="en-US" sz="1000" dirty="0" err="1"/>
              <a:t>orice</a:t>
            </a:r>
            <a:r>
              <a:rPr lang="en-US" sz="1000" dirty="0"/>
              <a:t> tip de </a:t>
            </a:r>
            <a:r>
              <a:rPr lang="en-US" sz="1000" dirty="0" err="1"/>
              <a:t>încărcare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App Services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</a:t>
            </a:r>
            <a:r>
              <a:rPr lang="en-US" sz="1000" dirty="0" err="1"/>
              <a:t>gestionată</a:t>
            </a:r>
            <a:r>
              <a:rPr lang="en-US" sz="1000" dirty="0"/>
              <a:t> pentru </a:t>
            </a:r>
            <a:r>
              <a:rPr lang="en-US" sz="1000" dirty="0" err="1"/>
              <a:t>găzduirea</a:t>
            </a:r>
            <a:r>
              <a:rPr lang="en-US" sz="1000" dirty="0"/>
              <a:t> de </a:t>
            </a:r>
            <a:r>
              <a:rPr lang="en-US" sz="1000" dirty="0" err="1"/>
              <a:t>aplicații</a:t>
            </a:r>
            <a:r>
              <a:rPr lang="en-US" sz="1000" dirty="0"/>
              <a:t> web </a:t>
            </a:r>
            <a:r>
              <a:rPr lang="en-US" sz="1000" dirty="0" err="1"/>
              <a:t>și</a:t>
            </a:r>
            <a:r>
              <a:rPr lang="en-US" sz="1000" dirty="0"/>
              <a:t> mobile;</a:t>
            </a:r>
          </a:p>
          <a:p>
            <a:pPr lvl="1"/>
            <a:r>
              <a:rPr lang="en-US" sz="1000" b="1" dirty="0"/>
              <a:t>Azure Kubernetes Service (AKS)</a:t>
            </a:r>
            <a:r>
              <a:rPr lang="en-US" sz="1000" dirty="0"/>
              <a:t>: </a:t>
            </a:r>
            <a:r>
              <a:rPr lang="en-US" sz="1000" dirty="0" err="1"/>
              <a:t>Orchestrarea</a:t>
            </a:r>
            <a:r>
              <a:rPr lang="en-US" sz="1000" dirty="0"/>
              <a:t> </a:t>
            </a:r>
            <a:r>
              <a:rPr lang="en-US" sz="1000" dirty="0" err="1"/>
              <a:t>containerelor</a:t>
            </a:r>
            <a:r>
              <a:rPr lang="en-US" sz="1000" dirty="0"/>
              <a:t> </a:t>
            </a:r>
            <a:r>
              <a:rPr lang="en-US" sz="1000" dirty="0" err="1"/>
              <a:t>folosind</a:t>
            </a:r>
            <a:r>
              <a:rPr lang="en-US" sz="1000" dirty="0"/>
              <a:t> Kubernetes.</a:t>
            </a:r>
          </a:p>
          <a:p>
            <a:r>
              <a:rPr lang="en-US" sz="1200" b="1" dirty="0" err="1"/>
              <a:t>Stocare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baze</a:t>
            </a:r>
            <a:r>
              <a:rPr lang="en-US" sz="1200" b="1" dirty="0"/>
              <a:t> de date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Blob Storage</a:t>
            </a:r>
            <a:r>
              <a:rPr lang="en-US" sz="1000" dirty="0"/>
              <a:t>: </a:t>
            </a:r>
            <a:r>
              <a:rPr lang="en-US" sz="1000" dirty="0" err="1"/>
              <a:t>Stocare</a:t>
            </a:r>
            <a:r>
              <a:rPr lang="en-US" sz="1000" dirty="0"/>
              <a:t> de </a:t>
            </a:r>
            <a:r>
              <a:rPr lang="en-US" sz="1000" dirty="0" err="1"/>
              <a:t>obiecte</a:t>
            </a:r>
            <a:r>
              <a:rPr lang="en-US" sz="1000" dirty="0"/>
              <a:t> </a:t>
            </a:r>
            <a:r>
              <a:rPr lang="en-US" sz="1000" dirty="0" err="1"/>
              <a:t>scalabilă</a:t>
            </a:r>
            <a:r>
              <a:rPr lang="en-US" sz="1000" dirty="0"/>
              <a:t> pentru date de </a:t>
            </a:r>
            <a:r>
              <a:rPr lang="en-US" sz="1000" dirty="0" err="1"/>
              <a:t>orice</a:t>
            </a:r>
            <a:r>
              <a:rPr lang="en-US" sz="1000" dirty="0"/>
              <a:t> </a:t>
            </a:r>
            <a:r>
              <a:rPr lang="en-US" sz="1000" dirty="0" err="1"/>
              <a:t>dimensiune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SQL Database</a:t>
            </a:r>
            <a:r>
              <a:rPr lang="en-US" sz="1000" dirty="0"/>
              <a:t>: </a:t>
            </a:r>
            <a:r>
              <a:rPr lang="en-US" sz="1000" dirty="0" err="1"/>
              <a:t>Bază</a:t>
            </a:r>
            <a:r>
              <a:rPr lang="en-US" sz="1000" dirty="0"/>
              <a:t> de date </a:t>
            </a:r>
            <a:r>
              <a:rPr lang="en-US" sz="1000" dirty="0" err="1"/>
              <a:t>relațională</a:t>
            </a:r>
            <a:r>
              <a:rPr lang="en-US" sz="1000" dirty="0"/>
              <a:t> </a:t>
            </a:r>
            <a:r>
              <a:rPr lang="en-US" sz="1000" dirty="0" err="1"/>
              <a:t>complet</a:t>
            </a:r>
            <a:r>
              <a:rPr lang="en-US" sz="1000" dirty="0"/>
              <a:t> </a:t>
            </a:r>
            <a:r>
              <a:rPr lang="en-US" sz="1000" dirty="0" err="1"/>
              <a:t>gestionată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Cosmos DB</a:t>
            </a:r>
            <a:r>
              <a:rPr lang="en-US" sz="1000" dirty="0"/>
              <a:t>: </a:t>
            </a:r>
            <a:r>
              <a:rPr lang="en-US" sz="1000" dirty="0" err="1"/>
              <a:t>Bază</a:t>
            </a:r>
            <a:r>
              <a:rPr lang="en-US" sz="1000" dirty="0"/>
              <a:t> de date NoSQL </a:t>
            </a:r>
            <a:r>
              <a:rPr lang="en-US" sz="1000" dirty="0" err="1"/>
              <a:t>distribuită</a:t>
            </a:r>
            <a:r>
              <a:rPr lang="en-US" sz="1000" dirty="0"/>
              <a:t> global pentru </a:t>
            </a:r>
            <a:r>
              <a:rPr lang="en-US" sz="1000" dirty="0" err="1"/>
              <a:t>aplicații</a:t>
            </a:r>
            <a:r>
              <a:rPr lang="en-US" sz="1000" dirty="0"/>
              <a:t> </a:t>
            </a:r>
            <a:r>
              <a:rPr lang="en-US" sz="1000" dirty="0" err="1"/>
              <a:t>moderne</a:t>
            </a:r>
            <a:r>
              <a:rPr lang="en-US" sz="1000" dirty="0"/>
              <a:t>.</a:t>
            </a:r>
          </a:p>
          <a:p>
            <a:r>
              <a:rPr lang="en-US" sz="1200" b="1" dirty="0"/>
              <a:t>Big Data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analitică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Synapse Analytics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</a:t>
            </a:r>
            <a:r>
              <a:rPr lang="en-US" sz="1000" dirty="0" err="1"/>
              <a:t>unificată</a:t>
            </a:r>
            <a:r>
              <a:rPr lang="en-US" sz="1000" dirty="0"/>
              <a:t> pentru </a:t>
            </a:r>
            <a:r>
              <a:rPr lang="en-US" sz="1000" dirty="0" err="1"/>
              <a:t>analiză</a:t>
            </a:r>
            <a:r>
              <a:rPr lang="en-US" sz="1000" dirty="0"/>
              <a:t> big data </a:t>
            </a:r>
            <a:r>
              <a:rPr lang="en-US" sz="1000" dirty="0" err="1"/>
              <a:t>și</a:t>
            </a:r>
            <a:r>
              <a:rPr lang="en-US" sz="1000" dirty="0"/>
              <a:t> warehousing;</a:t>
            </a:r>
          </a:p>
          <a:p>
            <a:pPr lvl="1"/>
            <a:r>
              <a:rPr lang="en-US" sz="1000" b="1" dirty="0"/>
              <a:t>Azure Data Factory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de </a:t>
            </a:r>
            <a:r>
              <a:rPr lang="en-US" sz="1000" dirty="0" err="1"/>
              <a:t>integrare</a:t>
            </a:r>
            <a:r>
              <a:rPr lang="en-US" sz="1000" dirty="0"/>
              <a:t> a </a:t>
            </a:r>
            <a:r>
              <a:rPr lang="en-US" sz="1000" dirty="0" err="1"/>
              <a:t>datelor</a:t>
            </a:r>
            <a:r>
              <a:rPr lang="en-US" sz="1000" dirty="0"/>
              <a:t> pentru ETL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orchestrare</a:t>
            </a:r>
            <a:r>
              <a:rPr lang="en-US" sz="1000" dirty="0"/>
              <a:t> de </a:t>
            </a:r>
            <a:r>
              <a:rPr lang="en-US" sz="1000" dirty="0" err="1"/>
              <a:t>fluxuri</a:t>
            </a:r>
            <a:r>
              <a:rPr lang="en-US" sz="1000" dirty="0"/>
              <a:t> de date;</a:t>
            </a:r>
          </a:p>
          <a:p>
            <a:pPr lvl="1"/>
            <a:r>
              <a:rPr lang="en-US" sz="1000" b="1" dirty="0"/>
              <a:t>Azure HDInsight</a:t>
            </a:r>
            <a:r>
              <a:rPr lang="en-US" sz="1000" dirty="0"/>
              <a:t>: </a:t>
            </a:r>
            <a:r>
              <a:rPr lang="en-US" sz="1000" dirty="0" err="1"/>
              <a:t>Procesare</a:t>
            </a:r>
            <a:r>
              <a:rPr lang="en-US" sz="1000" dirty="0"/>
              <a:t> big data </a:t>
            </a:r>
            <a:r>
              <a:rPr lang="en-US" sz="1000" dirty="0" err="1"/>
              <a:t>folosind</a:t>
            </a:r>
            <a:r>
              <a:rPr lang="en-US" sz="1000" dirty="0"/>
              <a:t> Hadoop, Spark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alte</a:t>
            </a:r>
            <a:r>
              <a:rPr lang="en-US" sz="1000" dirty="0"/>
              <a:t> framework-</a:t>
            </a:r>
            <a:r>
              <a:rPr lang="en-US" sz="1000" dirty="0" err="1"/>
              <a:t>uri</a:t>
            </a:r>
            <a:r>
              <a:rPr lang="en-US" sz="1000" dirty="0"/>
              <a:t> </a:t>
            </a:r>
            <a:r>
              <a:rPr lang="en-US" sz="1000" dirty="0" err="1"/>
              <a:t>populare</a:t>
            </a:r>
            <a:r>
              <a:rPr lang="en-US" sz="1000" dirty="0"/>
              <a:t>.</a:t>
            </a:r>
          </a:p>
          <a:p>
            <a:r>
              <a:rPr lang="en-US" sz="1200" b="1" dirty="0"/>
              <a:t>Machine Learning </a:t>
            </a:r>
            <a:r>
              <a:rPr lang="en-US" sz="1200" b="1" dirty="0" err="1"/>
              <a:t>și</a:t>
            </a:r>
            <a:r>
              <a:rPr lang="en-US" sz="1200" b="1" dirty="0"/>
              <a:t> AI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Machine Learning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pentru </a:t>
            </a:r>
            <a:r>
              <a:rPr lang="en-US" sz="1000" dirty="0" err="1"/>
              <a:t>dezvoltarea</a:t>
            </a:r>
            <a:r>
              <a:rPr lang="en-US" sz="1000" dirty="0"/>
              <a:t>, </a:t>
            </a:r>
            <a:r>
              <a:rPr lang="en-US" sz="1000" dirty="0" err="1"/>
              <a:t>antrenarea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implementarea</a:t>
            </a:r>
            <a:r>
              <a:rPr lang="en-US" sz="1000" dirty="0"/>
              <a:t> </a:t>
            </a:r>
            <a:r>
              <a:rPr lang="en-US" sz="1000" dirty="0" err="1"/>
              <a:t>modelelor</a:t>
            </a:r>
            <a:r>
              <a:rPr lang="en-US" sz="1000" dirty="0"/>
              <a:t> de machine learning;</a:t>
            </a:r>
          </a:p>
          <a:p>
            <a:pPr lvl="1"/>
            <a:r>
              <a:rPr lang="en-US" sz="1000" b="1" dirty="0"/>
              <a:t>Azure Cognitive Services</a:t>
            </a:r>
            <a:r>
              <a:rPr lang="en-US" sz="1000" dirty="0"/>
              <a:t>: API-</a:t>
            </a:r>
            <a:r>
              <a:rPr lang="en-US" sz="1000" dirty="0" err="1"/>
              <a:t>uri</a:t>
            </a:r>
            <a:r>
              <a:rPr lang="en-US" sz="1000" dirty="0"/>
              <a:t> pentru </a:t>
            </a:r>
            <a:r>
              <a:rPr lang="en-US" sz="1000" dirty="0" err="1"/>
              <a:t>adăugarea</a:t>
            </a:r>
            <a:r>
              <a:rPr lang="en-US" sz="1000" dirty="0"/>
              <a:t> de </a:t>
            </a:r>
            <a:r>
              <a:rPr lang="en-US" sz="1000" dirty="0" err="1"/>
              <a:t>capabilități</a:t>
            </a:r>
            <a:r>
              <a:rPr lang="en-US" sz="1000" dirty="0"/>
              <a:t> AI </a:t>
            </a:r>
            <a:r>
              <a:rPr lang="en-US" sz="1000" dirty="0" err="1"/>
              <a:t>în</a:t>
            </a:r>
            <a:r>
              <a:rPr lang="en-US" sz="1000" dirty="0"/>
              <a:t> </a:t>
            </a:r>
            <a:r>
              <a:rPr lang="en-US" sz="1000" dirty="0" err="1"/>
              <a:t>aplicații</a:t>
            </a:r>
            <a:r>
              <a:rPr lang="en-US" sz="1000" dirty="0"/>
              <a:t>, cum </a:t>
            </a:r>
            <a:r>
              <a:rPr lang="en-US" sz="1000" dirty="0" err="1"/>
              <a:t>ar</a:t>
            </a:r>
            <a:r>
              <a:rPr lang="en-US" sz="1000" dirty="0"/>
              <a:t> fi </a:t>
            </a:r>
            <a:r>
              <a:rPr lang="en-US" sz="1000" dirty="0" err="1"/>
              <a:t>recunoașterea</a:t>
            </a:r>
            <a:r>
              <a:rPr lang="en-US" sz="1000" dirty="0"/>
              <a:t> </a:t>
            </a:r>
            <a:r>
              <a:rPr lang="en-US" sz="1000" dirty="0" err="1"/>
              <a:t>facială</a:t>
            </a:r>
            <a:r>
              <a:rPr lang="en-US" sz="1000" dirty="0"/>
              <a:t>, </a:t>
            </a:r>
            <a:r>
              <a:rPr lang="en-US" sz="1000" dirty="0" err="1"/>
              <a:t>analiză</a:t>
            </a:r>
            <a:r>
              <a:rPr lang="en-US" sz="1000" dirty="0"/>
              <a:t> de text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traducere</a:t>
            </a:r>
            <a:r>
              <a:rPr lang="en-US" sz="1000" dirty="0"/>
              <a:t> </a:t>
            </a:r>
            <a:r>
              <a:rPr lang="en-US" sz="1000" dirty="0" err="1"/>
              <a:t>automată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Bot Service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pentru </a:t>
            </a:r>
            <a:r>
              <a:rPr lang="en-US" sz="1000" dirty="0" err="1"/>
              <a:t>dezvoltarea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implementarea</a:t>
            </a:r>
            <a:r>
              <a:rPr lang="en-US" sz="1000" dirty="0"/>
              <a:t> de chat-</a:t>
            </a:r>
            <a:r>
              <a:rPr lang="en-US" sz="1000" dirty="0" err="1"/>
              <a:t>boți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Rețea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livrarea</a:t>
            </a:r>
            <a:r>
              <a:rPr lang="en-US" sz="1200" b="1" dirty="0"/>
              <a:t> </a:t>
            </a:r>
            <a:r>
              <a:rPr lang="en-US" sz="1200" b="1" dirty="0" err="1"/>
              <a:t>conținutului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Virtual Network</a:t>
            </a:r>
            <a:r>
              <a:rPr lang="en-US" sz="1000" dirty="0"/>
              <a:t>: </a:t>
            </a:r>
            <a:r>
              <a:rPr lang="en-US" sz="1000" dirty="0" err="1"/>
              <a:t>Crearea</a:t>
            </a:r>
            <a:r>
              <a:rPr lang="en-US" sz="1000" dirty="0"/>
              <a:t> de </a:t>
            </a:r>
            <a:r>
              <a:rPr lang="en-US" sz="1000" dirty="0" err="1"/>
              <a:t>rețele</a:t>
            </a:r>
            <a:r>
              <a:rPr lang="en-US" sz="1000" dirty="0"/>
              <a:t> </a:t>
            </a:r>
            <a:r>
              <a:rPr lang="en-US" sz="1000" dirty="0" err="1"/>
              <a:t>virtuale</a:t>
            </a:r>
            <a:r>
              <a:rPr lang="en-US" sz="1000" dirty="0"/>
              <a:t> </a:t>
            </a:r>
            <a:r>
              <a:rPr lang="en-US" sz="1000" dirty="0" err="1"/>
              <a:t>izolate</a:t>
            </a:r>
            <a:r>
              <a:rPr lang="en-US" sz="1000" dirty="0"/>
              <a:t> pentru </a:t>
            </a:r>
            <a:r>
              <a:rPr lang="en-US" sz="1000" dirty="0" err="1"/>
              <a:t>resursele</a:t>
            </a:r>
            <a:r>
              <a:rPr lang="en-US" sz="1000" dirty="0"/>
              <a:t> Azure;</a:t>
            </a:r>
          </a:p>
          <a:p>
            <a:pPr lvl="1"/>
            <a:r>
              <a:rPr lang="en-US" sz="1000" b="1" dirty="0"/>
              <a:t>Azure Load Balancer</a:t>
            </a:r>
            <a:r>
              <a:rPr lang="en-US" sz="1000" dirty="0"/>
              <a:t>: </a:t>
            </a:r>
            <a:r>
              <a:rPr lang="en-US" sz="1000" dirty="0" err="1"/>
              <a:t>Distribuirea</a:t>
            </a:r>
            <a:r>
              <a:rPr lang="en-US" sz="1000" dirty="0"/>
              <a:t> </a:t>
            </a:r>
            <a:r>
              <a:rPr lang="en-US" sz="1000" dirty="0" err="1"/>
              <a:t>traficului</a:t>
            </a:r>
            <a:r>
              <a:rPr lang="en-US" sz="1000" dirty="0"/>
              <a:t> de </a:t>
            </a:r>
            <a:r>
              <a:rPr lang="en-US" sz="1000" dirty="0" err="1"/>
              <a:t>rețea</a:t>
            </a:r>
            <a:r>
              <a:rPr lang="en-US" sz="1000" dirty="0"/>
              <a:t> pentru </a:t>
            </a:r>
            <a:r>
              <a:rPr lang="en-US" sz="1000" dirty="0" err="1"/>
              <a:t>aplicații</a:t>
            </a:r>
            <a:r>
              <a:rPr lang="en-US" sz="1000" dirty="0"/>
              <a:t> </a:t>
            </a:r>
            <a:r>
              <a:rPr lang="en-US" sz="1000" dirty="0" err="1"/>
              <a:t>scalabile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disponibile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CDN</a:t>
            </a:r>
            <a:r>
              <a:rPr lang="en-US" sz="1000" dirty="0"/>
              <a:t>: </a:t>
            </a:r>
            <a:r>
              <a:rPr lang="en-US" sz="1000" dirty="0" err="1"/>
              <a:t>Rețea</a:t>
            </a:r>
            <a:r>
              <a:rPr lang="en-US" sz="1000" dirty="0"/>
              <a:t> de </a:t>
            </a:r>
            <a:r>
              <a:rPr lang="en-US" sz="1000" dirty="0" err="1"/>
              <a:t>distribuție</a:t>
            </a:r>
            <a:r>
              <a:rPr lang="en-US" sz="1000" dirty="0"/>
              <a:t> a </a:t>
            </a:r>
            <a:r>
              <a:rPr lang="en-US" sz="1000" dirty="0" err="1"/>
              <a:t>conținutului</a:t>
            </a:r>
            <a:r>
              <a:rPr lang="en-US" sz="1000" dirty="0"/>
              <a:t> pentru </a:t>
            </a:r>
            <a:r>
              <a:rPr lang="en-US" sz="1000" dirty="0" err="1"/>
              <a:t>livrarea</a:t>
            </a:r>
            <a:r>
              <a:rPr lang="en-US" sz="1000" dirty="0"/>
              <a:t> </a:t>
            </a:r>
            <a:r>
              <a:rPr lang="en-US" sz="1000" dirty="0" err="1"/>
              <a:t>rapidă</a:t>
            </a:r>
            <a:r>
              <a:rPr lang="en-US" sz="1000" dirty="0"/>
              <a:t> a </a:t>
            </a:r>
            <a:r>
              <a:rPr lang="en-US" sz="1000" dirty="0" err="1"/>
              <a:t>conținutului</a:t>
            </a:r>
            <a:r>
              <a:rPr lang="en-US" sz="1000" dirty="0"/>
              <a:t> static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dinamic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Instrumente</a:t>
            </a:r>
            <a:r>
              <a:rPr lang="en-US" sz="1200" b="1" dirty="0"/>
              <a:t> de </a:t>
            </a:r>
            <a:r>
              <a:rPr lang="en-US" sz="1200" b="1" dirty="0" err="1"/>
              <a:t>dezvoltare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DevOps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DevOps</a:t>
            </a:r>
            <a:r>
              <a:rPr lang="en-US" sz="1000" dirty="0"/>
              <a:t>: Set de </a:t>
            </a:r>
            <a:r>
              <a:rPr lang="en-US" sz="1000" dirty="0" err="1"/>
              <a:t>instrumente</a:t>
            </a:r>
            <a:r>
              <a:rPr lang="en-US" sz="1000" dirty="0"/>
              <a:t> pentru </a:t>
            </a:r>
            <a:r>
              <a:rPr lang="en-US" sz="1000" dirty="0" err="1"/>
              <a:t>planificare</a:t>
            </a:r>
            <a:r>
              <a:rPr lang="en-US" sz="1000" dirty="0"/>
              <a:t>, </a:t>
            </a:r>
            <a:r>
              <a:rPr lang="en-US" sz="1000" dirty="0" err="1"/>
              <a:t>dezvoltare</a:t>
            </a:r>
            <a:r>
              <a:rPr lang="en-US" sz="1000" dirty="0"/>
              <a:t>, </a:t>
            </a:r>
            <a:r>
              <a:rPr lang="en-US" sz="1000" dirty="0" err="1"/>
              <a:t>livrare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operare</a:t>
            </a:r>
            <a:r>
              <a:rPr lang="en-US" sz="1000" dirty="0"/>
              <a:t> continua;</a:t>
            </a:r>
          </a:p>
          <a:p>
            <a:pPr lvl="1"/>
            <a:r>
              <a:rPr lang="en-US" sz="1000" b="1" dirty="0"/>
              <a:t>Azure Resource Manager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Azure ca </a:t>
            </a:r>
            <a:r>
              <a:rPr lang="en-US" sz="1000" dirty="0" err="1"/>
              <a:t>infrastructură</a:t>
            </a:r>
            <a:r>
              <a:rPr lang="en-US" sz="1000" dirty="0"/>
              <a:t> ca cod;</a:t>
            </a:r>
          </a:p>
          <a:p>
            <a:pPr lvl="1"/>
            <a:r>
              <a:rPr lang="en-US" sz="1000" b="1" dirty="0"/>
              <a:t>Azure Monitor</a:t>
            </a:r>
            <a:r>
              <a:rPr lang="en-US" sz="1000" dirty="0"/>
              <a:t>: </a:t>
            </a:r>
            <a:r>
              <a:rPr lang="en-US" sz="1000" dirty="0" err="1"/>
              <a:t>Monitorizarea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aplicațiilor</a:t>
            </a:r>
            <a:r>
              <a:rPr lang="en-US" sz="1000" dirty="0"/>
              <a:t> din Azure pentru </a:t>
            </a:r>
            <a:r>
              <a:rPr lang="en-US" sz="1000" dirty="0" err="1"/>
              <a:t>sănătate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performanță</a:t>
            </a:r>
            <a:r>
              <a:rPr lang="en-US" sz="1000" dirty="0"/>
              <a:t>.</a:t>
            </a:r>
          </a:p>
          <a:p>
            <a:r>
              <a:rPr lang="en-US" sz="1200" b="1" dirty="0"/>
              <a:t>Securitate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identitate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Azure Active Directory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identităților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accesului</a:t>
            </a:r>
            <a:r>
              <a:rPr lang="en-US" sz="1000" dirty="0"/>
              <a:t> pentru </a:t>
            </a:r>
            <a:r>
              <a:rPr lang="en-US" sz="1000" dirty="0" err="1"/>
              <a:t>resursele</a:t>
            </a:r>
            <a:r>
              <a:rPr lang="en-US" sz="1000" dirty="0"/>
              <a:t> Azure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aplicațiile</a:t>
            </a:r>
            <a:r>
              <a:rPr lang="en-US" sz="1000" dirty="0"/>
              <a:t> SaaS;</a:t>
            </a:r>
          </a:p>
          <a:p>
            <a:pPr lvl="1"/>
            <a:r>
              <a:rPr lang="en-US" sz="1000" b="1" dirty="0"/>
              <a:t>Azure Security Center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protejarea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Azure </a:t>
            </a:r>
            <a:r>
              <a:rPr lang="en-US" sz="1000" dirty="0" err="1"/>
              <a:t>prin</a:t>
            </a:r>
            <a:r>
              <a:rPr lang="en-US" sz="1000" dirty="0"/>
              <a:t> </a:t>
            </a:r>
            <a:r>
              <a:rPr lang="en-US" sz="1000" dirty="0" err="1"/>
              <a:t>politici</a:t>
            </a:r>
            <a:r>
              <a:rPr lang="en-US" sz="1000" dirty="0"/>
              <a:t> de </a:t>
            </a:r>
            <a:r>
              <a:rPr lang="en-US" sz="1000" dirty="0" err="1"/>
              <a:t>securitate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monitorizare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Azure Key Vault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cheilor</a:t>
            </a:r>
            <a:r>
              <a:rPr lang="en-US" sz="1000" dirty="0"/>
              <a:t> de </a:t>
            </a:r>
            <a:r>
              <a:rPr lang="en-US" sz="1000" dirty="0" err="1"/>
              <a:t>criptare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a </a:t>
            </a:r>
            <a:r>
              <a:rPr lang="en-US" sz="1000" dirty="0" err="1"/>
              <a:t>secretelor</a:t>
            </a:r>
            <a:r>
              <a:rPr lang="en-US" sz="1000" dirty="0"/>
              <a:t> pentru </a:t>
            </a:r>
            <a:r>
              <a:rPr lang="en-US" sz="1000" dirty="0" err="1"/>
              <a:t>protecția</a:t>
            </a:r>
            <a:r>
              <a:rPr lang="en-US" sz="1000" dirty="0"/>
              <a:t> </a:t>
            </a:r>
            <a:r>
              <a:rPr lang="en-US" sz="1000" dirty="0" err="1"/>
              <a:t>datelor</a:t>
            </a:r>
            <a:r>
              <a:rPr lang="en-US" sz="1000" dirty="0"/>
              <a:t>.</a:t>
            </a:r>
          </a:p>
        </p:txBody>
      </p:sp>
      <p:pic>
        <p:nvPicPr>
          <p:cNvPr id="3" name="Picture 2" descr="Azure has a new logo, but where do you download it? Here!">
            <a:extLst>
              <a:ext uri="{FF2B5EF4-FFF2-40B4-BE49-F238E27FC236}">
                <a16:creationId xmlns:a16="http://schemas.microsoft.com/office/drawing/2014/main" id="{91802FEC-6A83-E0FD-3DF2-C4C00A60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314" y="2220824"/>
            <a:ext cx="2680938" cy="2680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wnload Microsoft, Logo, Old. Royalty-Free Vector Graphic - Pixabay">
            <a:extLst>
              <a:ext uri="{FF2B5EF4-FFF2-40B4-BE49-F238E27FC236}">
                <a16:creationId xmlns:a16="http://schemas.microsoft.com/office/drawing/2014/main" id="{5369070C-F03B-384F-B2DE-4623404F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65" y="5671437"/>
            <a:ext cx="2680938" cy="13404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icrosoft Windows Logo PNG Transparent &amp; SVG Vector - Freebie Supply">
            <a:extLst>
              <a:ext uri="{FF2B5EF4-FFF2-40B4-BE49-F238E27FC236}">
                <a16:creationId xmlns:a16="http://schemas.microsoft.com/office/drawing/2014/main" id="{8CCB4DB5-79C8-3AA0-B3BF-5544D340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566" y="5150638"/>
            <a:ext cx="1037258" cy="10415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ky Clouds Wallpaper">
            <a:extLst>
              <a:ext uri="{FF2B5EF4-FFF2-40B4-BE49-F238E27FC236}">
                <a16:creationId xmlns:a16="http://schemas.microsoft.com/office/drawing/2014/main" id="{3D548D49-886C-EAFC-B4F4-A92D1322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03" y="924526"/>
            <a:ext cx="3859213" cy="590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Cloud Computing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48217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200" dirty="0">
                <a:solidFill>
                  <a:srgbClr val="000000"/>
                </a:solidFill>
              </a:rPr>
              <a:t>Integrarea nivelului hardware și al sistemelor software (infrastructura cloud) și oferirea lor ca serviciu într-o maniera integrată: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Maniera X-as-a-Service;​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Pay-per-Use: serviciul este oferit ca furnizor independent  clienților externi</a:t>
            </a:r>
            <a:r>
              <a:rPr lang="en-US" altLang="ro-RO" sz="20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it-IT" altLang="ro-RO" sz="2200" dirty="0">
                <a:solidFill>
                  <a:srgbClr val="000000"/>
                </a:solidFill>
              </a:rPr>
              <a:t>Scalabilitate dinamică, la cerere, de tip: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Single-tenant;​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Multi-tenant</a:t>
            </a:r>
            <a:r>
              <a:rPr lang="en-US" altLang="ro-RO" sz="20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ro-RO" altLang="ro-RO" sz="2200" dirty="0">
                <a:solidFill>
                  <a:srgbClr val="000000"/>
                </a:solidFill>
              </a:rPr>
              <a:t>Virtualizare</a:t>
            </a:r>
            <a:r>
              <a:rPr lang="en-US" altLang="ro-RO" sz="2200" dirty="0">
                <a:solidFill>
                  <a:srgbClr val="000000"/>
                </a:solidFill>
              </a:rPr>
              <a:t>: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Abstractizare: interfețe de servicii;​</a:t>
            </a:r>
          </a:p>
          <a:p>
            <a:pPr lvl="1" eaLnBrk="1" hangingPunct="1"/>
            <a:r>
              <a:rPr lang="ro-RO" altLang="ro-RO" sz="2000" dirty="0">
                <a:solidFill>
                  <a:srgbClr val="000000"/>
                </a:solidFill>
              </a:rPr>
              <a:t>Încapsulare: niveluri de acces</a:t>
            </a:r>
            <a:r>
              <a:rPr lang="en-US" altLang="ro-RO" sz="20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ro-RO" altLang="ro-RO" sz="2200" dirty="0">
                <a:solidFill>
                  <a:srgbClr val="000000"/>
                </a:solidFill>
              </a:rPr>
              <a:t>Serviciile Cloud sunt consumate via Web browser sau via API.</a:t>
            </a:r>
          </a:p>
        </p:txBody>
      </p:sp>
      <p:sp>
        <p:nvSpPr>
          <p:cNvPr id="3" name="Google Shape;415;p21">
            <a:extLst>
              <a:ext uri="{FF2B5EF4-FFF2-40B4-BE49-F238E27FC236}">
                <a16:creationId xmlns:a16="http://schemas.microsoft.com/office/drawing/2014/main" id="{C0E308AA-5A16-2E8A-9BC2-0A2B53B44844}"/>
              </a:ext>
            </a:extLst>
          </p:cNvPr>
          <p:cNvSpPr/>
          <p:nvPr/>
        </p:nvSpPr>
        <p:spPr>
          <a:xfrm>
            <a:off x="8820060" y="1537662"/>
            <a:ext cx="2596800" cy="1200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Software as a Service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(SaaS)</a:t>
            </a:r>
            <a:endParaRPr sz="2000" dirty="0"/>
          </a:p>
        </p:txBody>
      </p:sp>
      <p:sp>
        <p:nvSpPr>
          <p:cNvPr id="5" name="Google Shape;416;p21">
            <a:extLst>
              <a:ext uri="{FF2B5EF4-FFF2-40B4-BE49-F238E27FC236}">
                <a16:creationId xmlns:a16="http://schemas.microsoft.com/office/drawing/2014/main" id="{53FFAD81-0E47-D3FE-B896-BC35FD2AC150}"/>
              </a:ext>
            </a:extLst>
          </p:cNvPr>
          <p:cNvSpPr/>
          <p:nvPr/>
        </p:nvSpPr>
        <p:spPr>
          <a:xfrm>
            <a:off x="8820060" y="3327262"/>
            <a:ext cx="2596800" cy="1200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as a Service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(PaaS)</a:t>
            </a:r>
            <a:endParaRPr sz="2000" dirty="0"/>
          </a:p>
        </p:txBody>
      </p:sp>
      <p:sp>
        <p:nvSpPr>
          <p:cNvPr id="6" name="Google Shape;417;p21">
            <a:extLst>
              <a:ext uri="{FF2B5EF4-FFF2-40B4-BE49-F238E27FC236}">
                <a16:creationId xmlns:a16="http://schemas.microsoft.com/office/drawing/2014/main" id="{3DC2AC3C-7098-910C-475F-A1C10C9083A6}"/>
              </a:ext>
            </a:extLst>
          </p:cNvPr>
          <p:cNvSpPr/>
          <p:nvPr/>
        </p:nvSpPr>
        <p:spPr>
          <a:xfrm>
            <a:off x="8820060" y="5083887"/>
            <a:ext cx="2596800" cy="1200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Infrastructure as a Service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(IaaS)</a:t>
            </a:r>
            <a:endParaRPr sz="2000" dirty="0"/>
          </a:p>
        </p:txBody>
      </p:sp>
      <p:cxnSp>
        <p:nvCxnSpPr>
          <p:cNvPr id="7" name="Google Shape;418;p21">
            <a:extLst>
              <a:ext uri="{FF2B5EF4-FFF2-40B4-BE49-F238E27FC236}">
                <a16:creationId xmlns:a16="http://schemas.microsoft.com/office/drawing/2014/main" id="{17AC7950-2BBA-36FA-63AA-90F8BD5A2F2B}"/>
              </a:ext>
            </a:extLst>
          </p:cNvPr>
          <p:cNvCxnSpPr/>
          <p:nvPr/>
        </p:nvCxnSpPr>
        <p:spPr>
          <a:xfrm>
            <a:off x="11684375" y="1068394"/>
            <a:ext cx="0" cy="512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8" name="Google Shape;419;p21">
            <a:extLst>
              <a:ext uri="{FF2B5EF4-FFF2-40B4-BE49-F238E27FC236}">
                <a16:creationId xmlns:a16="http://schemas.microsoft.com/office/drawing/2014/main" id="{7E1CF587-864A-981C-161F-DE9F89276C4B}"/>
              </a:ext>
            </a:extLst>
          </p:cNvPr>
          <p:cNvSpPr txBox="1"/>
          <p:nvPr/>
        </p:nvSpPr>
        <p:spPr>
          <a:xfrm rot="-5427634">
            <a:off x="10768447" y="3660843"/>
            <a:ext cx="2302031" cy="45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Integrare verticală</a:t>
            </a:r>
            <a:endParaRPr sz="1600" dirty="0"/>
          </a:p>
        </p:txBody>
      </p:sp>
      <p:cxnSp>
        <p:nvCxnSpPr>
          <p:cNvPr id="9" name="Google Shape;420;p21">
            <a:extLst>
              <a:ext uri="{FF2B5EF4-FFF2-40B4-BE49-F238E27FC236}">
                <a16:creationId xmlns:a16="http://schemas.microsoft.com/office/drawing/2014/main" id="{1B4953AA-FAF6-F543-5F3C-3F48E2130EE4}"/>
              </a:ext>
            </a:extLst>
          </p:cNvPr>
          <p:cNvCxnSpPr/>
          <p:nvPr/>
        </p:nvCxnSpPr>
        <p:spPr>
          <a:xfrm>
            <a:off x="8757000" y="6502744"/>
            <a:ext cx="276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0" name="Google Shape;423;p21">
            <a:extLst>
              <a:ext uri="{FF2B5EF4-FFF2-40B4-BE49-F238E27FC236}">
                <a16:creationId xmlns:a16="http://schemas.microsoft.com/office/drawing/2014/main" id="{08274643-268B-42F5-A17E-8A18AC4DCA61}"/>
              </a:ext>
            </a:extLst>
          </p:cNvPr>
          <p:cNvSpPr txBox="1"/>
          <p:nvPr/>
        </p:nvSpPr>
        <p:spPr>
          <a:xfrm>
            <a:off x="8736960" y="6502744"/>
            <a:ext cx="27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Integrare orizontală</a:t>
            </a:r>
            <a:endParaRPr sz="1600" dirty="0"/>
          </a:p>
        </p:txBody>
      </p:sp>
      <p:sp>
        <p:nvSpPr>
          <p:cNvPr id="11" name="Google Shape;424;p21">
            <a:extLst>
              <a:ext uri="{FF2B5EF4-FFF2-40B4-BE49-F238E27FC236}">
                <a16:creationId xmlns:a16="http://schemas.microsoft.com/office/drawing/2014/main" id="{F10AEDEF-CE9B-CE0E-6656-01A6D768C0A2}"/>
              </a:ext>
            </a:extLst>
          </p:cNvPr>
          <p:cNvSpPr/>
          <p:nvPr/>
        </p:nvSpPr>
        <p:spPr>
          <a:xfrm>
            <a:off x="9620460" y="2823562"/>
            <a:ext cx="218400" cy="427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5;p21">
            <a:extLst>
              <a:ext uri="{FF2B5EF4-FFF2-40B4-BE49-F238E27FC236}">
                <a16:creationId xmlns:a16="http://schemas.microsoft.com/office/drawing/2014/main" id="{FE2954B3-3570-0A2C-A0B8-8F70ECDB01FB}"/>
              </a:ext>
            </a:extLst>
          </p:cNvPr>
          <p:cNvSpPr/>
          <p:nvPr/>
        </p:nvSpPr>
        <p:spPr>
          <a:xfrm>
            <a:off x="10327685" y="2814462"/>
            <a:ext cx="218400" cy="427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6;p21">
            <a:extLst>
              <a:ext uri="{FF2B5EF4-FFF2-40B4-BE49-F238E27FC236}">
                <a16:creationId xmlns:a16="http://schemas.microsoft.com/office/drawing/2014/main" id="{57657F04-E9EE-7DD9-52DA-771C721EF2A6}"/>
              </a:ext>
            </a:extLst>
          </p:cNvPr>
          <p:cNvSpPr/>
          <p:nvPr/>
        </p:nvSpPr>
        <p:spPr>
          <a:xfrm>
            <a:off x="9655648" y="4613162"/>
            <a:ext cx="218400" cy="427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7;p21">
            <a:extLst>
              <a:ext uri="{FF2B5EF4-FFF2-40B4-BE49-F238E27FC236}">
                <a16:creationId xmlns:a16="http://schemas.microsoft.com/office/drawing/2014/main" id="{EE65130A-09E4-31AB-D153-191FF1E55A0C}"/>
              </a:ext>
            </a:extLst>
          </p:cNvPr>
          <p:cNvSpPr/>
          <p:nvPr/>
        </p:nvSpPr>
        <p:spPr>
          <a:xfrm>
            <a:off x="10362873" y="4604062"/>
            <a:ext cx="218400" cy="427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24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00+] Blue Cloud Backgrounds | Wallpapers.com">
            <a:extLst>
              <a:ext uri="{FF2B5EF4-FFF2-40B4-BE49-F238E27FC236}">
                <a16:creationId xmlns:a16="http://schemas.microsoft.com/office/drawing/2014/main" id="{662E66E4-39C3-EE3F-7C17-A2053636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loud Background Photos, Download The BEST Free Cloud Background Stock  Photos &amp; HD Images">
            <a:extLst>
              <a:ext uri="{FF2B5EF4-FFF2-40B4-BE49-F238E27FC236}">
                <a16:creationId xmlns:a16="http://schemas.microsoft.com/office/drawing/2014/main" id="{C8729379-A63A-DF11-9E7B-A32E0490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2" y="990600"/>
            <a:ext cx="3874685" cy="5812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Platforma</a:t>
            </a:r>
            <a:r>
              <a:rPr lang="en-US" altLang="en-US" sz="4800" dirty="0">
                <a:solidFill>
                  <a:schemeClr val="bg1"/>
                </a:solidFill>
              </a:rPr>
              <a:t>  Google Cloud</a:t>
            </a:r>
            <a:endParaRPr lang="en-US" dirty="0"/>
          </a:p>
        </p:txBody>
      </p:sp>
      <p:pic>
        <p:nvPicPr>
          <p:cNvPr id="3" name="Picture 2" descr="Google Cloud Platform for Developers | Packt">
            <a:extLst>
              <a:ext uri="{FF2B5EF4-FFF2-40B4-BE49-F238E27FC236}">
                <a16:creationId xmlns:a16="http://schemas.microsoft.com/office/drawing/2014/main" id="{A915EA8D-617D-5DAE-693B-C934E492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61" y="1519375"/>
            <a:ext cx="4090841" cy="51448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 Cloud&quot; Icon - Download for free – Iconduck">
            <a:extLst>
              <a:ext uri="{FF2B5EF4-FFF2-40B4-BE49-F238E27FC236}">
                <a16:creationId xmlns:a16="http://schemas.microsoft.com/office/drawing/2014/main" id="{780CE3D4-38CA-FBA0-F999-1CCDF2DF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16" y="3482246"/>
            <a:ext cx="2654301" cy="21333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PNG transparent image download, size: 3000x2000px">
            <a:extLst>
              <a:ext uri="{FF2B5EF4-FFF2-40B4-BE49-F238E27FC236}">
                <a16:creationId xmlns:a16="http://schemas.microsoft.com/office/drawing/2014/main" id="{4FCC4422-D3EC-37C7-7F07-F195D8A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9" y="1408119"/>
            <a:ext cx="4832350" cy="32215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ud computing network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3C191A72-9455-09E5-6B7C-415C1FBE55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61" y="4897317"/>
            <a:ext cx="2957665" cy="1766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537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32AAC0B7-B897-2583-9A7D-F339C3BA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remium Photo | Bright sky with cloud background element.">
            <a:extLst>
              <a:ext uri="{FF2B5EF4-FFF2-40B4-BE49-F238E27FC236}">
                <a16:creationId xmlns:a16="http://schemas.microsoft.com/office/drawing/2014/main" id="{2789CE1B-05D9-D306-BB16-BBD415D7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216" y="2099458"/>
            <a:ext cx="3079135" cy="46558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Servicii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oferite</a:t>
            </a:r>
            <a:r>
              <a:rPr lang="en-US" altLang="ro-RO" sz="4800" dirty="0">
                <a:solidFill>
                  <a:schemeClr val="bg1"/>
                </a:solidFill>
              </a:rPr>
              <a:t> de </a:t>
            </a:r>
            <a:r>
              <a:rPr lang="en-US" altLang="ro-RO" sz="4800" dirty="0" err="1">
                <a:solidFill>
                  <a:schemeClr val="bg1"/>
                </a:solidFill>
              </a:rPr>
              <a:t>platforma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en-US" altLang="ro-RO" sz="4800" dirty="0">
                <a:solidFill>
                  <a:schemeClr val="bg1"/>
                </a:solidFill>
              </a:rPr>
              <a:t>Google Cloud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60938"/>
            <a:ext cx="12002703" cy="529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200" b="1" dirty="0" err="1"/>
              <a:t>Calcul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Google Compute Engine (GCE)</a:t>
            </a:r>
            <a:r>
              <a:rPr lang="en-US" sz="1000" dirty="0"/>
              <a:t>: </a:t>
            </a:r>
            <a:r>
              <a:rPr lang="en-US" sz="1000" dirty="0" err="1"/>
              <a:t>Mașini</a:t>
            </a:r>
            <a:r>
              <a:rPr lang="en-US" sz="1000" dirty="0"/>
              <a:t> </a:t>
            </a:r>
            <a:r>
              <a:rPr lang="en-US" sz="1000" dirty="0" err="1"/>
              <a:t>virtuale</a:t>
            </a:r>
            <a:r>
              <a:rPr lang="en-US" sz="1000" dirty="0"/>
              <a:t> </a:t>
            </a:r>
            <a:r>
              <a:rPr lang="en-US" sz="1000" dirty="0" err="1"/>
              <a:t>scalabile</a:t>
            </a:r>
            <a:r>
              <a:rPr lang="en-US" sz="1000" dirty="0"/>
              <a:t> pentru </a:t>
            </a:r>
            <a:r>
              <a:rPr lang="en-US" sz="1000" dirty="0" err="1"/>
              <a:t>orice</a:t>
            </a:r>
            <a:r>
              <a:rPr lang="en-US" sz="1000" dirty="0"/>
              <a:t> tip de </a:t>
            </a:r>
            <a:r>
              <a:rPr lang="en-US" sz="1000" dirty="0" err="1"/>
              <a:t>încărcare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Google Kubernetes Engine (GKE)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</a:t>
            </a:r>
            <a:r>
              <a:rPr lang="en-US" sz="1000" dirty="0" err="1"/>
              <a:t>gestionată</a:t>
            </a:r>
            <a:r>
              <a:rPr lang="en-US" sz="1000" dirty="0"/>
              <a:t> pentru </a:t>
            </a:r>
            <a:r>
              <a:rPr lang="en-US" sz="1000" dirty="0" err="1"/>
              <a:t>orchestrarea</a:t>
            </a:r>
            <a:r>
              <a:rPr lang="en-US" sz="1000" dirty="0"/>
              <a:t> </a:t>
            </a:r>
            <a:r>
              <a:rPr lang="en-US" sz="1000" dirty="0" err="1"/>
              <a:t>containerelor</a:t>
            </a:r>
            <a:r>
              <a:rPr lang="en-US" sz="1000" dirty="0"/>
              <a:t> </a:t>
            </a:r>
            <a:r>
              <a:rPr lang="en-US" sz="1000" dirty="0" err="1"/>
              <a:t>folosind</a:t>
            </a:r>
            <a:r>
              <a:rPr lang="en-US" sz="1000" dirty="0"/>
              <a:t> Kubernetes;</a:t>
            </a:r>
          </a:p>
          <a:p>
            <a:pPr lvl="1"/>
            <a:r>
              <a:rPr lang="en-US" sz="1000" b="1" dirty="0"/>
              <a:t>Cloud Functions</a:t>
            </a:r>
            <a:r>
              <a:rPr lang="en-US" sz="1000" dirty="0"/>
              <a:t>: </a:t>
            </a:r>
            <a:r>
              <a:rPr lang="en-US" sz="1000" dirty="0" err="1"/>
              <a:t>Rulare</a:t>
            </a:r>
            <a:r>
              <a:rPr lang="en-US" sz="1000" dirty="0"/>
              <a:t> de </a:t>
            </a:r>
            <a:r>
              <a:rPr lang="en-US" sz="1000" dirty="0" err="1"/>
              <a:t>funcții</a:t>
            </a:r>
            <a:r>
              <a:rPr lang="en-US" sz="1000" dirty="0"/>
              <a:t> serverless pentru </a:t>
            </a:r>
            <a:r>
              <a:rPr lang="en-US" sz="1000" dirty="0" err="1"/>
              <a:t>automatizarea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execuția</a:t>
            </a:r>
            <a:r>
              <a:rPr lang="en-US" sz="1000" dirty="0"/>
              <a:t> </a:t>
            </a:r>
            <a:r>
              <a:rPr lang="en-US" sz="1000" dirty="0" err="1"/>
              <a:t>codului</a:t>
            </a:r>
            <a:r>
              <a:rPr lang="en-US" sz="1000" dirty="0"/>
              <a:t> </a:t>
            </a:r>
            <a:r>
              <a:rPr lang="en-US" sz="1000" dirty="0" err="1"/>
              <a:t>în</a:t>
            </a:r>
            <a:r>
              <a:rPr lang="en-US" sz="1000" dirty="0"/>
              <a:t> </a:t>
            </a:r>
            <a:r>
              <a:rPr lang="en-US" sz="1000" dirty="0" err="1"/>
              <a:t>răspuns</a:t>
            </a:r>
            <a:r>
              <a:rPr lang="en-US" sz="1000" dirty="0"/>
              <a:t> la </a:t>
            </a:r>
            <a:r>
              <a:rPr lang="en-US" sz="1000" dirty="0" err="1"/>
              <a:t>evenimente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Stocare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baze</a:t>
            </a:r>
            <a:r>
              <a:rPr lang="en-US" sz="1200" b="1" dirty="0"/>
              <a:t> de date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Google Cloud Storage</a:t>
            </a:r>
            <a:r>
              <a:rPr lang="en-US" sz="1000" dirty="0"/>
              <a:t>: </a:t>
            </a:r>
            <a:r>
              <a:rPr lang="en-US" sz="1000" dirty="0" err="1"/>
              <a:t>Stocare</a:t>
            </a:r>
            <a:r>
              <a:rPr lang="en-US" sz="1000" dirty="0"/>
              <a:t> de </a:t>
            </a:r>
            <a:r>
              <a:rPr lang="en-US" sz="1000" dirty="0" err="1"/>
              <a:t>obiecte</a:t>
            </a:r>
            <a:r>
              <a:rPr lang="en-US" sz="1000" dirty="0"/>
              <a:t> </a:t>
            </a:r>
            <a:r>
              <a:rPr lang="en-US" sz="1000" dirty="0" err="1"/>
              <a:t>scalabilă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securizată</a:t>
            </a:r>
            <a:r>
              <a:rPr lang="en-US" sz="1000" dirty="0"/>
              <a:t> pentru date de </a:t>
            </a:r>
            <a:r>
              <a:rPr lang="en-US" sz="1000" dirty="0" err="1"/>
              <a:t>orice</a:t>
            </a:r>
            <a:r>
              <a:rPr lang="en-US" sz="1000" dirty="0"/>
              <a:t> </a:t>
            </a:r>
            <a:r>
              <a:rPr lang="en-US" sz="1000" dirty="0" err="1"/>
              <a:t>dimensiune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Cloud SQL</a:t>
            </a:r>
            <a:r>
              <a:rPr lang="en-US" sz="1000" dirty="0"/>
              <a:t>: </a:t>
            </a:r>
            <a:r>
              <a:rPr lang="en-US" sz="1000" dirty="0" err="1"/>
              <a:t>Baze</a:t>
            </a:r>
            <a:r>
              <a:rPr lang="en-US" sz="1000" dirty="0"/>
              <a:t> de date MySQL, PostgreSQL </a:t>
            </a:r>
            <a:r>
              <a:rPr lang="en-US" sz="1000" dirty="0" err="1"/>
              <a:t>și</a:t>
            </a:r>
            <a:r>
              <a:rPr lang="en-US" sz="1000" dirty="0"/>
              <a:t> SQL Server;</a:t>
            </a:r>
          </a:p>
          <a:p>
            <a:pPr lvl="1"/>
            <a:r>
              <a:rPr lang="en-US" sz="1000" b="1" dirty="0"/>
              <a:t>Cloud Bigtable</a:t>
            </a:r>
            <a:r>
              <a:rPr lang="en-US" sz="1000" dirty="0"/>
              <a:t>: </a:t>
            </a:r>
            <a:r>
              <a:rPr lang="en-US" sz="1000" dirty="0" err="1"/>
              <a:t>Bază</a:t>
            </a:r>
            <a:r>
              <a:rPr lang="en-US" sz="1000" dirty="0"/>
              <a:t> de date NoSQL </a:t>
            </a:r>
            <a:r>
              <a:rPr lang="en-US" sz="1000" dirty="0" err="1"/>
              <a:t>scalabilă</a:t>
            </a:r>
            <a:r>
              <a:rPr lang="en-US" sz="1000" dirty="0"/>
              <a:t> pentru </a:t>
            </a:r>
            <a:r>
              <a:rPr lang="en-US" sz="1000" dirty="0" err="1"/>
              <a:t>aplicații</a:t>
            </a:r>
            <a:r>
              <a:rPr lang="en-US" sz="1000" dirty="0"/>
              <a:t> </a:t>
            </a:r>
            <a:r>
              <a:rPr lang="en-US" sz="1000" dirty="0" err="1"/>
              <a:t>mari</a:t>
            </a:r>
            <a:r>
              <a:rPr lang="en-US" sz="1000" dirty="0"/>
              <a:t>, cum </a:t>
            </a:r>
            <a:r>
              <a:rPr lang="en-US" sz="1000" dirty="0" err="1"/>
              <a:t>ar</a:t>
            </a:r>
            <a:r>
              <a:rPr lang="en-US" sz="1000" dirty="0"/>
              <a:t> fi analytics </a:t>
            </a:r>
            <a:r>
              <a:rPr lang="en-US" sz="1000" dirty="0" err="1"/>
              <a:t>și</a:t>
            </a:r>
            <a:r>
              <a:rPr lang="en-US" sz="1000" dirty="0"/>
              <a:t> IoT.</a:t>
            </a:r>
          </a:p>
          <a:p>
            <a:r>
              <a:rPr lang="en-US" sz="1200" b="1" dirty="0"/>
              <a:t>Big Data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analitică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 err="1"/>
              <a:t>BigQuery</a:t>
            </a:r>
            <a:r>
              <a:rPr lang="en-US" sz="1000" dirty="0"/>
              <a:t>: Data warehouse </a:t>
            </a:r>
            <a:r>
              <a:rPr lang="en-US" sz="1000" dirty="0" err="1"/>
              <a:t>complet</a:t>
            </a:r>
            <a:r>
              <a:rPr lang="en-US" sz="1000" dirty="0"/>
              <a:t> </a:t>
            </a:r>
            <a:r>
              <a:rPr lang="en-US" sz="1000" dirty="0" err="1"/>
              <a:t>gestionat</a:t>
            </a:r>
            <a:r>
              <a:rPr lang="en-US" sz="1000" dirty="0"/>
              <a:t> pentru </a:t>
            </a:r>
            <a:r>
              <a:rPr lang="en-US" sz="1000" dirty="0" err="1"/>
              <a:t>analize</a:t>
            </a:r>
            <a:r>
              <a:rPr lang="en-US" sz="1000" dirty="0"/>
              <a:t> </a:t>
            </a:r>
            <a:r>
              <a:rPr lang="en-US" sz="1000" dirty="0" err="1"/>
              <a:t>rapide</a:t>
            </a:r>
            <a:r>
              <a:rPr lang="en-US" sz="1000" dirty="0"/>
              <a:t> de date </a:t>
            </a:r>
            <a:r>
              <a:rPr lang="en-US" sz="1000" dirty="0" err="1"/>
              <a:t>mari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Dataflow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pentru </a:t>
            </a:r>
            <a:r>
              <a:rPr lang="en-US" sz="1000" dirty="0" err="1"/>
              <a:t>procesarea</a:t>
            </a:r>
            <a:r>
              <a:rPr lang="en-US" sz="1000" dirty="0"/>
              <a:t> de date </a:t>
            </a:r>
            <a:r>
              <a:rPr lang="en-US" sz="1000" dirty="0" err="1"/>
              <a:t>în</a:t>
            </a:r>
            <a:r>
              <a:rPr lang="en-US" sz="1000" dirty="0"/>
              <a:t> </a:t>
            </a:r>
            <a:r>
              <a:rPr lang="en-US" sz="1000" dirty="0" err="1"/>
              <a:t>timp</a:t>
            </a:r>
            <a:r>
              <a:rPr lang="en-US" sz="1000" dirty="0"/>
              <a:t> real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prin</a:t>
            </a:r>
            <a:r>
              <a:rPr lang="en-US" sz="1000" dirty="0"/>
              <a:t> batch </a:t>
            </a:r>
            <a:r>
              <a:rPr lang="en-US" sz="1000" dirty="0" err="1"/>
              <a:t>folosind</a:t>
            </a:r>
            <a:r>
              <a:rPr lang="en-US" sz="1000" dirty="0"/>
              <a:t> Apache Beam;</a:t>
            </a:r>
          </a:p>
          <a:p>
            <a:pPr lvl="1"/>
            <a:r>
              <a:rPr lang="en-US" sz="1000" b="1" dirty="0" err="1"/>
              <a:t>Dataproc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</a:t>
            </a:r>
            <a:r>
              <a:rPr lang="en-US" sz="1000" dirty="0" err="1"/>
              <a:t>gestionat</a:t>
            </a:r>
            <a:r>
              <a:rPr lang="en-US" sz="1000" dirty="0"/>
              <a:t> pentru Hadoop </a:t>
            </a:r>
            <a:r>
              <a:rPr lang="en-US" sz="1000" dirty="0" err="1"/>
              <a:t>și</a:t>
            </a:r>
            <a:r>
              <a:rPr lang="en-US" sz="1000" dirty="0"/>
              <a:t> Spark pentru </a:t>
            </a:r>
            <a:r>
              <a:rPr lang="en-US" sz="1000" dirty="0" err="1"/>
              <a:t>procesare</a:t>
            </a:r>
            <a:r>
              <a:rPr lang="en-US" sz="1000" dirty="0"/>
              <a:t> de date </a:t>
            </a:r>
            <a:r>
              <a:rPr lang="en-US" sz="1000" dirty="0" err="1"/>
              <a:t>mari</a:t>
            </a:r>
            <a:r>
              <a:rPr lang="en-US" sz="1000" dirty="0"/>
              <a:t>.</a:t>
            </a:r>
          </a:p>
          <a:p>
            <a:r>
              <a:rPr lang="en-US" sz="1200" b="1" dirty="0"/>
              <a:t>Machine Learning </a:t>
            </a:r>
            <a:r>
              <a:rPr lang="en-US" sz="1200" b="1" dirty="0" err="1"/>
              <a:t>și</a:t>
            </a:r>
            <a:r>
              <a:rPr lang="en-US" sz="1200" b="1" dirty="0"/>
              <a:t> AI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AI Platform</a:t>
            </a:r>
            <a:r>
              <a:rPr lang="en-US" sz="1000" dirty="0"/>
              <a:t>: </a:t>
            </a:r>
            <a:r>
              <a:rPr lang="en-US" sz="1000" dirty="0" err="1"/>
              <a:t>Servicii</a:t>
            </a:r>
            <a:r>
              <a:rPr lang="en-US" sz="1000" dirty="0"/>
              <a:t> pentru </a:t>
            </a:r>
            <a:r>
              <a:rPr lang="en-US" sz="1000" dirty="0" err="1"/>
              <a:t>dezvoltarea</a:t>
            </a:r>
            <a:r>
              <a:rPr lang="en-US" sz="1000" dirty="0"/>
              <a:t>, </a:t>
            </a:r>
            <a:r>
              <a:rPr lang="en-US" sz="1000" dirty="0" err="1"/>
              <a:t>antrenarea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implementarea</a:t>
            </a:r>
            <a:r>
              <a:rPr lang="en-US" sz="1000" dirty="0"/>
              <a:t> </a:t>
            </a:r>
            <a:r>
              <a:rPr lang="en-US" sz="1000" dirty="0" err="1"/>
              <a:t>modelelor</a:t>
            </a:r>
            <a:r>
              <a:rPr lang="en-US" sz="1000" dirty="0"/>
              <a:t> de machine learning;</a:t>
            </a:r>
          </a:p>
          <a:p>
            <a:pPr lvl="1"/>
            <a:r>
              <a:rPr lang="en-US" sz="1000" b="1" dirty="0" err="1"/>
              <a:t>AutoML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care </a:t>
            </a:r>
            <a:r>
              <a:rPr lang="en-US" sz="1000" dirty="0" err="1"/>
              <a:t>permite</a:t>
            </a:r>
            <a:r>
              <a:rPr lang="en-US" sz="1000" dirty="0"/>
              <a:t> </a:t>
            </a:r>
            <a:r>
              <a:rPr lang="en-US" sz="1000" dirty="0" err="1"/>
              <a:t>dezvoltatorilor</a:t>
            </a:r>
            <a:r>
              <a:rPr lang="en-US" sz="1000" dirty="0"/>
              <a:t> </a:t>
            </a:r>
            <a:r>
              <a:rPr lang="en-US" sz="1000" dirty="0" err="1"/>
              <a:t>fără</a:t>
            </a:r>
            <a:r>
              <a:rPr lang="en-US" sz="1000" dirty="0"/>
              <a:t> </a:t>
            </a:r>
            <a:r>
              <a:rPr lang="en-US" sz="1000" dirty="0" err="1"/>
              <a:t>experiență</a:t>
            </a:r>
            <a:r>
              <a:rPr lang="en-US" sz="1000" dirty="0"/>
              <a:t> </a:t>
            </a:r>
            <a:r>
              <a:rPr lang="en-US" sz="1000" dirty="0" err="1"/>
              <a:t>în</a:t>
            </a:r>
            <a:r>
              <a:rPr lang="en-US" sz="1000" dirty="0"/>
              <a:t> machine learning </a:t>
            </a:r>
            <a:r>
              <a:rPr lang="en-US" sz="1000" dirty="0" err="1"/>
              <a:t>să</a:t>
            </a:r>
            <a:r>
              <a:rPr lang="en-US" sz="1000" dirty="0"/>
              <a:t> </a:t>
            </a:r>
            <a:r>
              <a:rPr lang="en-US" sz="1000" dirty="0" err="1"/>
              <a:t>creeze</a:t>
            </a:r>
            <a:r>
              <a:rPr lang="en-US" sz="1000" dirty="0"/>
              <a:t> </a:t>
            </a:r>
            <a:r>
              <a:rPr lang="en-US" sz="1000" dirty="0" err="1"/>
              <a:t>modele</a:t>
            </a:r>
            <a:r>
              <a:rPr lang="en-US" sz="1000" dirty="0"/>
              <a:t> </a:t>
            </a:r>
            <a:r>
              <a:rPr lang="en-US" sz="1000" dirty="0" err="1"/>
              <a:t>personalizate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Cloud Vision API</a:t>
            </a:r>
            <a:r>
              <a:rPr lang="en-US" sz="1000" dirty="0"/>
              <a:t>: API pentru </a:t>
            </a:r>
            <a:r>
              <a:rPr lang="en-US" sz="1000" dirty="0" err="1"/>
              <a:t>analiza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clasificarea</a:t>
            </a:r>
            <a:r>
              <a:rPr lang="en-US" sz="1000" dirty="0"/>
              <a:t> </a:t>
            </a:r>
            <a:r>
              <a:rPr lang="en-US" sz="1000" dirty="0" err="1"/>
              <a:t>imaginilor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Rețea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livrarea</a:t>
            </a:r>
            <a:r>
              <a:rPr lang="en-US" sz="1200" b="1" dirty="0"/>
              <a:t> </a:t>
            </a:r>
            <a:r>
              <a:rPr lang="en-US" sz="1200" b="1" dirty="0" err="1"/>
              <a:t>conținutului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Cloud Load Balancing</a:t>
            </a:r>
            <a:r>
              <a:rPr lang="en-US" sz="1000" dirty="0"/>
              <a:t>: </a:t>
            </a:r>
            <a:r>
              <a:rPr lang="en-US" sz="1000" dirty="0" err="1"/>
              <a:t>Distribuire</a:t>
            </a:r>
            <a:r>
              <a:rPr lang="en-US" sz="1000" dirty="0"/>
              <a:t> a </a:t>
            </a:r>
            <a:r>
              <a:rPr lang="en-US" sz="1000" dirty="0" err="1"/>
              <a:t>traficului</a:t>
            </a:r>
            <a:r>
              <a:rPr lang="en-US" sz="1000" dirty="0"/>
              <a:t> la </a:t>
            </a:r>
            <a:r>
              <a:rPr lang="en-US" sz="1000" dirty="0" err="1"/>
              <a:t>nivel</a:t>
            </a:r>
            <a:r>
              <a:rPr lang="en-US" sz="1000" dirty="0"/>
              <a:t> global pentru </a:t>
            </a:r>
            <a:r>
              <a:rPr lang="en-US" sz="1000" dirty="0" err="1"/>
              <a:t>aplicații</a:t>
            </a:r>
            <a:r>
              <a:rPr lang="en-US" sz="1000" dirty="0"/>
              <a:t> de mare </a:t>
            </a:r>
            <a:r>
              <a:rPr lang="en-US" sz="1000" dirty="0" err="1"/>
              <a:t>scală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Cloud CDN</a:t>
            </a:r>
            <a:r>
              <a:rPr lang="en-US" sz="1000" dirty="0"/>
              <a:t>: </a:t>
            </a:r>
            <a:r>
              <a:rPr lang="en-US" sz="1000" dirty="0" err="1"/>
              <a:t>Rețea</a:t>
            </a:r>
            <a:r>
              <a:rPr lang="en-US" sz="1000" dirty="0"/>
              <a:t> de </a:t>
            </a:r>
            <a:r>
              <a:rPr lang="en-US" sz="1000" dirty="0" err="1"/>
              <a:t>distribuție</a:t>
            </a:r>
            <a:r>
              <a:rPr lang="en-US" sz="1000" dirty="0"/>
              <a:t> a </a:t>
            </a:r>
            <a:r>
              <a:rPr lang="en-US" sz="1000" dirty="0" err="1"/>
              <a:t>conținutului</a:t>
            </a:r>
            <a:r>
              <a:rPr lang="en-US" sz="1000" dirty="0"/>
              <a:t> pentru </a:t>
            </a:r>
            <a:r>
              <a:rPr lang="en-US" sz="1000" dirty="0" err="1"/>
              <a:t>livrarea</a:t>
            </a:r>
            <a:r>
              <a:rPr lang="en-US" sz="1000" dirty="0"/>
              <a:t> </a:t>
            </a:r>
            <a:r>
              <a:rPr lang="en-US" sz="1000" dirty="0" err="1"/>
              <a:t>rapidă</a:t>
            </a:r>
            <a:r>
              <a:rPr lang="en-US" sz="1000" dirty="0"/>
              <a:t> a </a:t>
            </a:r>
            <a:r>
              <a:rPr lang="en-US" sz="1000" dirty="0" err="1"/>
              <a:t>conținutului</a:t>
            </a:r>
            <a:r>
              <a:rPr lang="en-US" sz="1000" dirty="0"/>
              <a:t> static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dinamic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Instrumente</a:t>
            </a:r>
            <a:r>
              <a:rPr lang="en-US" sz="1200" b="1" dirty="0"/>
              <a:t> de </a:t>
            </a:r>
            <a:r>
              <a:rPr lang="en-US" sz="1200" b="1" dirty="0" err="1"/>
              <a:t>dezvoltare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management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Cloud Deployment Manager</a:t>
            </a:r>
            <a:r>
              <a:rPr lang="en-US" sz="1000" dirty="0"/>
              <a:t>: Instrument pentru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infrastructurii</a:t>
            </a:r>
            <a:r>
              <a:rPr lang="en-US" sz="1000" dirty="0"/>
              <a:t> ca cod.</a:t>
            </a:r>
          </a:p>
          <a:p>
            <a:pPr lvl="1"/>
            <a:r>
              <a:rPr lang="en-US" sz="1000" b="1" dirty="0"/>
              <a:t>Cloud Monitoring</a:t>
            </a:r>
            <a:r>
              <a:rPr lang="en-US" sz="1000" dirty="0"/>
              <a:t>: </a:t>
            </a:r>
            <a:r>
              <a:rPr lang="en-US" sz="1000" dirty="0" err="1"/>
              <a:t>Monitorizarea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aplicațiilor</a:t>
            </a:r>
            <a:r>
              <a:rPr lang="en-US" sz="1000" dirty="0"/>
              <a:t> din GCP pentru </a:t>
            </a:r>
            <a:r>
              <a:rPr lang="en-US" sz="1000" dirty="0" err="1"/>
              <a:t>performanță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sănătate</a:t>
            </a:r>
            <a:r>
              <a:rPr lang="en-US" sz="1000" dirty="0"/>
              <a:t>.</a:t>
            </a:r>
          </a:p>
          <a:p>
            <a:pPr lvl="1"/>
            <a:r>
              <a:rPr lang="en-US" sz="1000" b="1" dirty="0"/>
              <a:t>Cloud Logging</a:t>
            </a:r>
            <a:r>
              <a:rPr lang="en-US" sz="1000" dirty="0"/>
              <a:t>: </a:t>
            </a:r>
            <a:r>
              <a:rPr lang="en-US" sz="1000" dirty="0" err="1"/>
              <a:t>Colectarea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analiza</a:t>
            </a:r>
            <a:r>
              <a:rPr lang="en-US" sz="1000" dirty="0"/>
              <a:t> log-</a:t>
            </a:r>
            <a:r>
              <a:rPr lang="en-US" sz="1000" dirty="0" err="1"/>
              <a:t>urilor</a:t>
            </a:r>
            <a:r>
              <a:rPr lang="en-US" sz="1000" dirty="0"/>
              <a:t> din </a:t>
            </a:r>
            <a:r>
              <a:rPr lang="en-US" sz="1000" dirty="0" err="1"/>
              <a:t>resursele</a:t>
            </a:r>
            <a:r>
              <a:rPr lang="en-US" sz="1000" dirty="0"/>
              <a:t> GCP.</a:t>
            </a:r>
          </a:p>
          <a:p>
            <a:r>
              <a:rPr lang="en-US" sz="1200" b="1" dirty="0"/>
              <a:t>Securitate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identitate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Cloud Identity and Access Management (IAM)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accesului</a:t>
            </a:r>
            <a:r>
              <a:rPr lang="en-US" sz="1000" dirty="0"/>
              <a:t> la </a:t>
            </a:r>
            <a:r>
              <a:rPr lang="en-US" sz="1000" dirty="0" err="1"/>
              <a:t>resursele</a:t>
            </a:r>
            <a:r>
              <a:rPr lang="en-US" sz="1000" dirty="0"/>
              <a:t> GCP;</a:t>
            </a:r>
          </a:p>
          <a:p>
            <a:pPr lvl="1"/>
            <a:r>
              <a:rPr lang="en-US" sz="1000" b="1" dirty="0"/>
              <a:t>Cloud Key Management Service (KMS)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cheilor</a:t>
            </a:r>
            <a:r>
              <a:rPr lang="en-US" sz="1000" dirty="0"/>
              <a:t> de </a:t>
            </a:r>
            <a:r>
              <a:rPr lang="en-US" sz="1000" dirty="0" err="1"/>
              <a:t>criptare</a:t>
            </a:r>
            <a:r>
              <a:rPr lang="en-US" sz="1000" dirty="0"/>
              <a:t> pentru </a:t>
            </a:r>
            <a:r>
              <a:rPr lang="en-US" sz="1000" dirty="0" err="1"/>
              <a:t>protejarea</a:t>
            </a:r>
            <a:r>
              <a:rPr lang="en-US" sz="1000" dirty="0"/>
              <a:t> </a:t>
            </a:r>
            <a:r>
              <a:rPr lang="en-US" sz="1000" dirty="0" err="1"/>
              <a:t>datelor</a:t>
            </a:r>
            <a:r>
              <a:rPr lang="en-US" sz="1000" dirty="0"/>
              <a:t>.</a:t>
            </a:r>
          </a:p>
        </p:txBody>
      </p:sp>
      <p:pic>
        <p:nvPicPr>
          <p:cNvPr id="5" name="Picture 2" descr="Google Cloud&quot; Icon - Download for free – Iconduck">
            <a:extLst>
              <a:ext uri="{FF2B5EF4-FFF2-40B4-BE49-F238E27FC236}">
                <a16:creationId xmlns:a16="http://schemas.microsoft.com/office/drawing/2014/main" id="{0307BD76-20C9-ACC0-8080-9ADB30AC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32" y="2294086"/>
            <a:ext cx="2654301" cy="21333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oogle logo PNG transparent image download, size: 3000x2000px">
            <a:extLst>
              <a:ext uri="{FF2B5EF4-FFF2-40B4-BE49-F238E27FC236}">
                <a16:creationId xmlns:a16="http://schemas.microsoft.com/office/drawing/2014/main" id="{E7A2A413-0663-E28E-8224-C802AB49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140" y="4960883"/>
            <a:ext cx="3649477" cy="24329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5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00+] Blue Cloud Backgrounds | Wallpapers.com">
            <a:extLst>
              <a:ext uri="{FF2B5EF4-FFF2-40B4-BE49-F238E27FC236}">
                <a16:creationId xmlns:a16="http://schemas.microsoft.com/office/drawing/2014/main" id="{2139235D-3A91-A73B-E254-74DB58D3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loud Background Photos, Download The BEST Free Cloud Background Stock  Photos &amp; HD Images">
            <a:extLst>
              <a:ext uri="{FF2B5EF4-FFF2-40B4-BE49-F238E27FC236}">
                <a16:creationId xmlns:a16="http://schemas.microsoft.com/office/drawing/2014/main" id="{4E0463A3-C5BA-FB2D-E955-E54E3196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2" y="990600"/>
            <a:ext cx="3874685" cy="5812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Platforma</a:t>
            </a:r>
            <a:r>
              <a:rPr lang="en-US" altLang="en-US" sz="4800" dirty="0">
                <a:solidFill>
                  <a:schemeClr val="bg1"/>
                </a:solidFill>
              </a:rPr>
              <a:t> IBM Bluemix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EF2DF-9445-728E-71A3-F10E4A3E2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687" y="1913875"/>
            <a:ext cx="7308304" cy="46736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6E73EAC-8005-E46A-8587-2BC18B94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395536"/>
            <a:ext cx="3164432" cy="12694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73563F0-6B12-6674-99BE-ADA8115A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5" y="3845991"/>
            <a:ext cx="2339212" cy="23119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ud computing network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BB871E7A-A755-DADF-5C23-86F007385E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61" y="4897317"/>
            <a:ext cx="2957665" cy="1766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40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1195A755-7F10-D083-EB4E-2C04AA85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remium Photo | Bright sky with cloud background element.">
            <a:extLst>
              <a:ext uri="{FF2B5EF4-FFF2-40B4-BE49-F238E27FC236}">
                <a16:creationId xmlns:a16="http://schemas.microsoft.com/office/drawing/2014/main" id="{B4254A08-E556-3E0F-A1C8-FEFC7324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216" y="2099458"/>
            <a:ext cx="3079135" cy="46558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Servicii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oferite</a:t>
            </a:r>
            <a:r>
              <a:rPr lang="en-US" altLang="ro-RO" sz="4800" dirty="0">
                <a:solidFill>
                  <a:schemeClr val="bg1"/>
                </a:solidFill>
              </a:rPr>
              <a:t> de </a:t>
            </a:r>
            <a:r>
              <a:rPr lang="en-US" altLang="ro-RO" sz="4800" dirty="0" err="1">
                <a:solidFill>
                  <a:schemeClr val="bg1"/>
                </a:solidFill>
              </a:rPr>
              <a:t>platforma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en-US" altLang="ro-RO" sz="4800" dirty="0">
                <a:solidFill>
                  <a:schemeClr val="bg1"/>
                </a:solidFill>
              </a:rPr>
              <a:t>IBM </a:t>
            </a:r>
            <a:r>
              <a:rPr lang="en-US" altLang="ro-RO" sz="4800" dirty="0" err="1">
                <a:solidFill>
                  <a:schemeClr val="bg1"/>
                </a:solidFill>
              </a:rPr>
              <a:t>Blumix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62100"/>
            <a:ext cx="12002703" cy="527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200" b="1" dirty="0" err="1"/>
              <a:t>Calcul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Cloud Virtual Servers</a:t>
            </a:r>
            <a:r>
              <a:rPr lang="en-US" sz="1000" dirty="0"/>
              <a:t>: </a:t>
            </a:r>
            <a:r>
              <a:rPr lang="en-US" sz="1000" dirty="0" err="1"/>
              <a:t>Mașini</a:t>
            </a:r>
            <a:r>
              <a:rPr lang="en-US" sz="1000" dirty="0"/>
              <a:t> </a:t>
            </a:r>
            <a:r>
              <a:rPr lang="en-US" sz="1000" dirty="0" err="1"/>
              <a:t>virtuale</a:t>
            </a:r>
            <a:r>
              <a:rPr lang="en-US" sz="1000" dirty="0"/>
              <a:t> </a:t>
            </a:r>
            <a:r>
              <a:rPr lang="en-US" sz="1000" dirty="0" err="1"/>
              <a:t>scalabile</a:t>
            </a:r>
            <a:r>
              <a:rPr lang="en-US" sz="1000" dirty="0"/>
              <a:t> pentru </a:t>
            </a:r>
            <a:r>
              <a:rPr lang="en-US" sz="1000" dirty="0" err="1"/>
              <a:t>diferite</a:t>
            </a:r>
            <a:r>
              <a:rPr lang="en-US" sz="1000" dirty="0"/>
              <a:t> </a:t>
            </a:r>
            <a:r>
              <a:rPr lang="en-US" sz="1000" dirty="0" err="1"/>
              <a:t>tipuri</a:t>
            </a:r>
            <a:r>
              <a:rPr lang="en-US" sz="1000" dirty="0"/>
              <a:t> de </a:t>
            </a:r>
            <a:r>
              <a:rPr lang="en-US" sz="1000" dirty="0" err="1"/>
              <a:t>încprcare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IBM Cloud Kubernetes Service</a:t>
            </a:r>
            <a:r>
              <a:rPr lang="en-US" sz="1000" dirty="0"/>
              <a:t>: </a:t>
            </a:r>
            <a:r>
              <a:rPr lang="en-US" sz="1000" dirty="0" err="1"/>
              <a:t>Orchestrare</a:t>
            </a:r>
            <a:r>
              <a:rPr lang="en-US" sz="1000" dirty="0"/>
              <a:t> </a:t>
            </a:r>
            <a:r>
              <a:rPr lang="en-US" sz="1000" dirty="0" err="1"/>
              <a:t>gestionată</a:t>
            </a:r>
            <a:r>
              <a:rPr lang="en-US" sz="1000" dirty="0"/>
              <a:t> de </a:t>
            </a:r>
            <a:r>
              <a:rPr lang="en-US" sz="1000" dirty="0" err="1"/>
              <a:t>containere</a:t>
            </a:r>
            <a:r>
              <a:rPr lang="en-US" sz="1000" dirty="0"/>
              <a:t> </a:t>
            </a:r>
            <a:r>
              <a:rPr lang="en-US" sz="1000" dirty="0" err="1"/>
              <a:t>folosind</a:t>
            </a:r>
            <a:r>
              <a:rPr lang="en-US" sz="1000" dirty="0"/>
              <a:t> Kubernetes;</a:t>
            </a:r>
          </a:p>
          <a:p>
            <a:pPr lvl="1"/>
            <a:r>
              <a:rPr lang="en-US" sz="1000" b="1" dirty="0"/>
              <a:t>IBM Cloud Functions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de </a:t>
            </a:r>
            <a:r>
              <a:rPr lang="en-US" sz="1000" dirty="0" err="1"/>
              <a:t>funcții</a:t>
            </a:r>
            <a:r>
              <a:rPr lang="en-US" sz="1000" dirty="0"/>
              <a:t> serverless pentru </a:t>
            </a:r>
            <a:r>
              <a:rPr lang="en-US" sz="1000" dirty="0" err="1"/>
              <a:t>rularea</a:t>
            </a:r>
            <a:r>
              <a:rPr lang="en-US" sz="1000" dirty="0"/>
              <a:t> de cod </a:t>
            </a:r>
            <a:r>
              <a:rPr lang="en-US" sz="1000" dirty="0" err="1"/>
              <a:t>fără</a:t>
            </a:r>
            <a:r>
              <a:rPr lang="en-US" sz="1000" dirty="0"/>
              <a:t> a </a:t>
            </a:r>
            <a:r>
              <a:rPr lang="en-US" sz="1000" dirty="0" err="1"/>
              <a:t>gestiona</a:t>
            </a:r>
            <a:r>
              <a:rPr lang="en-US" sz="1000" dirty="0"/>
              <a:t> </a:t>
            </a:r>
            <a:r>
              <a:rPr lang="en-US" sz="1000" dirty="0" err="1"/>
              <a:t>infrastructura</a:t>
            </a:r>
            <a:r>
              <a:rPr lang="en-US" sz="1000" dirty="0"/>
              <a:t> </a:t>
            </a:r>
            <a:r>
              <a:rPr lang="en-US" sz="1000" dirty="0" err="1"/>
              <a:t>subiacente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Stocare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baze</a:t>
            </a:r>
            <a:r>
              <a:rPr lang="en-US" sz="1200" b="1" dirty="0"/>
              <a:t> de date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Cloud Object Storage</a:t>
            </a:r>
            <a:r>
              <a:rPr lang="en-US" sz="1000" dirty="0"/>
              <a:t>: </a:t>
            </a:r>
            <a:r>
              <a:rPr lang="en-US" sz="1000" dirty="0" err="1"/>
              <a:t>Stocare</a:t>
            </a:r>
            <a:r>
              <a:rPr lang="en-US" sz="1000" dirty="0"/>
              <a:t> de </a:t>
            </a:r>
            <a:r>
              <a:rPr lang="en-US" sz="1000" dirty="0" err="1"/>
              <a:t>obiecte</a:t>
            </a:r>
            <a:r>
              <a:rPr lang="en-US" sz="1000" dirty="0"/>
              <a:t> </a:t>
            </a:r>
            <a:r>
              <a:rPr lang="en-US" sz="1000" dirty="0" err="1"/>
              <a:t>scalabilă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securizată</a:t>
            </a:r>
            <a:r>
              <a:rPr lang="en-US" sz="1000" dirty="0"/>
              <a:t> pentru date de </a:t>
            </a:r>
            <a:r>
              <a:rPr lang="en-US" sz="1000" dirty="0" err="1"/>
              <a:t>orice</a:t>
            </a:r>
            <a:r>
              <a:rPr lang="en-US" sz="1000" dirty="0"/>
              <a:t> </a:t>
            </a:r>
            <a:r>
              <a:rPr lang="en-US" sz="1000" dirty="0" err="1"/>
              <a:t>dimensiune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IBM DB2 on Cloud</a:t>
            </a:r>
            <a:r>
              <a:rPr lang="en-US" sz="1000" dirty="0"/>
              <a:t>: </a:t>
            </a:r>
            <a:r>
              <a:rPr lang="en-US" sz="1000" dirty="0" err="1"/>
              <a:t>Bază</a:t>
            </a:r>
            <a:r>
              <a:rPr lang="en-US" sz="1000" dirty="0"/>
              <a:t> de date </a:t>
            </a:r>
            <a:r>
              <a:rPr lang="en-US" sz="1000" dirty="0" err="1"/>
              <a:t>relațională</a:t>
            </a:r>
            <a:r>
              <a:rPr lang="en-US" sz="1000" dirty="0"/>
              <a:t> </a:t>
            </a:r>
            <a:r>
              <a:rPr lang="en-US" sz="1000" dirty="0" err="1"/>
              <a:t>complet</a:t>
            </a:r>
            <a:r>
              <a:rPr lang="en-US" sz="1000" dirty="0"/>
              <a:t> </a:t>
            </a:r>
            <a:r>
              <a:rPr lang="en-US" sz="1000" dirty="0" err="1"/>
              <a:t>gestionată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IBM </a:t>
            </a:r>
            <a:r>
              <a:rPr lang="en-US" sz="1000" b="1" dirty="0" err="1"/>
              <a:t>Cloudant</a:t>
            </a:r>
            <a:r>
              <a:rPr lang="en-US" sz="1000" dirty="0"/>
              <a:t>: </a:t>
            </a:r>
            <a:r>
              <a:rPr lang="en-US" sz="1000" dirty="0" err="1"/>
              <a:t>Bază</a:t>
            </a:r>
            <a:r>
              <a:rPr lang="en-US" sz="1000" dirty="0"/>
              <a:t> de date NoSQL </a:t>
            </a:r>
            <a:r>
              <a:rPr lang="en-US" sz="1000" dirty="0" err="1"/>
              <a:t>gestionată</a:t>
            </a:r>
            <a:r>
              <a:rPr lang="en-US" sz="1000" dirty="0"/>
              <a:t>, </a:t>
            </a:r>
            <a:r>
              <a:rPr lang="en-US" sz="1000" dirty="0" err="1"/>
              <a:t>optimizată</a:t>
            </a:r>
            <a:r>
              <a:rPr lang="en-US" sz="1000" dirty="0"/>
              <a:t> pentru </a:t>
            </a:r>
            <a:r>
              <a:rPr lang="en-US" sz="1000" dirty="0" err="1"/>
              <a:t>aplicații</a:t>
            </a:r>
            <a:r>
              <a:rPr lang="en-US" sz="1000" dirty="0"/>
              <a:t> web </a:t>
            </a:r>
            <a:r>
              <a:rPr lang="en-US" sz="1000" dirty="0" err="1"/>
              <a:t>și</a:t>
            </a:r>
            <a:r>
              <a:rPr lang="en-US" sz="1000" dirty="0"/>
              <a:t> mobile.</a:t>
            </a:r>
          </a:p>
          <a:p>
            <a:r>
              <a:rPr lang="en-US" sz="1200" b="1" dirty="0"/>
              <a:t>Big Data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analitică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Watson Studio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pentru </a:t>
            </a:r>
            <a:r>
              <a:rPr lang="en-US" sz="1000" dirty="0" err="1"/>
              <a:t>dezvoltarea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antrenarea</a:t>
            </a:r>
            <a:r>
              <a:rPr lang="en-US" sz="1000" dirty="0"/>
              <a:t> </a:t>
            </a:r>
            <a:r>
              <a:rPr lang="en-US" sz="1000" dirty="0" err="1"/>
              <a:t>modelelor</a:t>
            </a:r>
            <a:r>
              <a:rPr lang="en-US" sz="1000" dirty="0"/>
              <a:t> de machine learning </a:t>
            </a:r>
            <a:r>
              <a:rPr lang="en-US" sz="1000" dirty="0" err="1"/>
              <a:t>și</a:t>
            </a:r>
            <a:r>
              <a:rPr lang="en-US" sz="1000" dirty="0"/>
              <a:t> AI;</a:t>
            </a:r>
          </a:p>
          <a:p>
            <a:pPr lvl="1"/>
            <a:r>
              <a:rPr lang="en-US" sz="1000" b="1" dirty="0"/>
              <a:t>IBM Cloud SQL Query</a:t>
            </a:r>
            <a:r>
              <a:rPr lang="en-US" sz="1000" dirty="0"/>
              <a:t>: </a:t>
            </a:r>
            <a:r>
              <a:rPr lang="en-US" sz="1000" dirty="0" err="1"/>
              <a:t>Interogare</a:t>
            </a:r>
            <a:r>
              <a:rPr lang="en-US" sz="1000" dirty="0"/>
              <a:t> de date </a:t>
            </a:r>
            <a:r>
              <a:rPr lang="en-US" sz="1000" dirty="0" err="1"/>
              <a:t>stocate</a:t>
            </a:r>
            <a:r>
              <a:rPr lang="en-US" sz="1000" dirty="0"/>
              <a:t> </a:t>
            </a:r>
            <a:r>
              <a:rPr lang="en-US" sz="1000" dirty="0" err="1"/>
              <a:t>în</a:t>
            </a:r>
            <a:r>
              <a:rPr lang="en-US" sz="1000" dirty="0"/>
              <a:t> IBM Cloud Object Storage </a:t>
            </a:r>
            <a:r>
              <a:rPr lang="en-US" sz="1000" dirty="0" err="1"/>
              <a:t>folosind</a:t>
            </a:r>
            <a:r>
              <a:rPr lang="en-US" sz="1000" dirty="0"/>
              <a:t> SQL;</a:t>
            </a:r>
          </a:p>
          <a:p>
            <a:pPr lvl="1"/>
            <a:r>
              <a:rPr lang="en-US" sz="1000" b="1" dirty="0"/>
              <a:t>IBM Analytics Engine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pentru </a:t>
            </a:r>
            <a:r>
              <a:rPr lang="en-US" sz="1000" dirty="0" err="1"/>
              <a:t>procesarea</a:t>
            </a:r>
            <a:r>
              <a:rPr lang="en-US" sz="1000" dirty="0"/>
              <a:t> de date </a:t>
            </a:r>
            <a:r>
              <a:rPr lang="en-US" sz="1000" dirty="0" err="1"/>
              <a:t>mari</a:t>
            </a:r>
            <a:r>
              <a:rPr lang="en-US" sz="1000" dirty="0"/>
              <a:t> </a:t>
            </a:r>
            <a:r>
              <a:rPr lang="en-US" sz="1000" dirty="0" err="1"/>
              <a:t>folosind</a:t>
            </a:r>
            <a:r>
              <a:rPr lang="en-US" sz="1000" dirty="0"/>
              <a:t> Hadoop </a:t>
            </a:r>
            <a:r>
              <a:rPr lang="en-US" sz="1000" dirty="0" err="1"/>
              <a:t>și</a:t>
            </a:r>
            <a:r>
              <a:rPr lang="en-US" sz="1000" dirty="0"/>
              <a:t> Spark.</a:t>
            </a:r>
          </a:p>
          <a:p>
            <a:r>
              <a:rPr lang="en-US" sz="1200" b="1" dirty="0"/>
              <a:t>Machine Learning </a:t>
            </a:r>
            <a:r>
              <a:rPr lang="en-US" sz="1200" b="1" dirty="0" err="1"/>
              <a:t>și</a:t>
            </a:r>
            <a:r>
              <a:rPr lang="en-US" sz="1200" b="1" dirty="0"/>
              <a:t> AI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Watson Machine Learning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pentru </a:t>
            </a:r>
            <a:r>
              <a:rPr lang="en-US" sz="1000" dirty="0" err="1"/>
              <a:t>antrenarea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implementarea</a:t>
            </a:r>
            <a:r>
              <a:rPr lang="en-US" sz="1000" dirty="0"/>
              <a:t> </a:t>
            </a:r>
            <a:r>
              <a:rPr lang="en-US" sz="1000" dirty="0" err="1"/>
              <a:t>modelelor</a:t>
            </a:r>
            <a:r>
              <a:rPr lang="en-US" sz="1000" dirty="0"/>
              <a:t> de machine learning;</a:t>
            </a:r>
          </a:p>
          <a:p>
            <a:pPr lvl="1"/>
            <a:r>
              <a:rPr lang="en-US" sz="1000" b="1" dirty="0"/>
              <a:t>IBM Watson Assistant</a:t>
            </a:r>
            <a:r>
              <a:rPr lang="en-US" sz="1000" dirty="0"/>
              <a:t>: </a:t>
            </a:r>
            <a:r>
              <a:rPr lang="en-US" sz="1000" dirty="0" err="1"/>
              <a:t>Platformă</a:t>
            </a:r>
            <a:r>
              <a:rPr lang="en-US" sz="1000" dirty="0"/>
              <a:t> pentru </a:t>
            </a:r>
            <a:r>
              <a:rPr lang="en-US" sz="1000" dirty="0" err="1"/>
              <a:t>dezvoltarea</a:t>
            </a:r>
            <a:r>
              <a:rPr lang="en-US" sz="1000" dirty="0"/>
              <a:t> de chat-</a:t>
            </a:r>
            <a:r>
              <a:rPr lang="en-US" sz="1000" dirty="0" err="1"/>
              <a:t>boți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asistenți</a:t>
            </a:r>
            <a:r>
              <a:rPr lang="en-US" sz="1000" dirty="0"/>
              <a:t> </a:t>
            </a:r>
            <a:r>
              <a:rPr lang="en-US" sz="1000" dirty="0" err="1"/>
              <a:t>virtuali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IBM Watson Discovery</a:t>
            </a:r>
            <a:r>
              <a:rPr lang="en-US" sz="1000" dirty="0"/>
              <a:t>: </a:t>
            </a:r>
            <a:r>
              <a:rPr lang="en-US" sz="1000" dirty="0" err="1"/>
              <a:t>Serviciu</a:t>
            </a:r>
            <a:r>
              <a:rPr lang="en-US" sz="1000" dirty="0"/>
              <a:t> pentru </a:t>
            </a:r>
            <a:r>
              <a:rPr lang="en-US" sz="1000" dirty="0" err="1"/>
              <a:t>analiza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extragerea</a:t>
            </a:r>
            <a:r>
              <a:rPr lang="en-US" sz="1000" dirty="0"/>
              <a:t> de </a:t>
            </a:r>
            <a:r>
              <a:rPr lang="en-US" sz="1000" dirty="0" err="1"/>
              <a:t>informații</a:t>
            </a:r>
            <a:r>
              <a:rPr lang="en-US" sz="1000" dirty="0"/>
              <a:t> din date </a:t>
            </a:r>
            <a:r>
              <a:rPr lang="en-US" sz="1000" dirty="0" err="1"/>
              <a:t>nestructurate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Rețea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livrarea</a:t>
            </a:r>
            <a:r>
              <a:rPr lang="en-US" sz="1200" b="1" dirty="0"/>
              <a:t> </a:t>
            </a:r>
            <a:r>
              <a:rPr lang="en-US" sz="1200" b="1" dirty="0" err="1"/>
              <a:t>conținutului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Cloud Internet Services</a:t>
            </a:r>
            <a:r>
              <a:rPr lang="en-US" sz="1000" dirty="0"/>
              <a:t>: </a:t>
            </a:r>
            <a:r>
              <a:rPr lang="en-US" sz="1000" dirty="0" err="1"/>
              <a:t>Protecție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optimizare</a:t>
            </a:r>
            <a:r>
              <a:rPr lang="en-US" sz="1000" dirty="0"/>
              <a:t> a </a:t>
            </a:r>
            <a:r>
              <a:rPr lang="en-US" sz="1000" dirty="0" err="1"/>
              <a:t>aplicațiilor</a:t>
            </a:r>
            <a:r>
              <a:rPr lang="en-US" sz="1000" dirty="0"/>
              <a:t> web cu CDN, firewall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alte</a:t>
            </a:r>
            <a:r>
              <a:rPr lang="en-US" sz="1000" dirty="0"/>
              <a:t> </a:t>
            </a:r>
            <a:r>
              <a:rPr lang="en-US" sz="1000" dirty="0" err="1"/>
              <a:t>servicii</a:t>
            </a:r>
            <a:r>
              <a:rPr lang="en-US" sz="1000" dirty="0"/>
              <a:t> de Securitate;</a:t>
            </a:r>
          </a:p>
          <a:p>
            <a:pPr lvl="1"/>
            <a:r>
              <a:rPr lang="en-US" sz="1000" b="1" dirty="0"/>
              <a:t>IBM Cloud Load Balancer</a:t>
            </a:r>
            <a:r>
              <a:rPr lang="en-US" sz="1000" dirty="0"/>
              <a:t>: </a:t>
            </a:r>
            <a:r>
              <a:rPr lang="en-US" sz="1000" dirty="0" err="1"/>
              <a:t>Distribuirea</a:t>
            </a:r>
            <a:r>
              <a:rPr lang="en-US" sz="1000" dirty="0"/>
              <a:t> </a:t>
            </a:r>
            <a:r>
              <a:rPr lang="en-US" sz="1000" dirty="0" err="1"/>
              <a:t>traficului</a:t>
            </a:r>
            <a:r>
              <a:rPr lang="en-US" sz="1000" dirty="0"/>
              <a:t> de </a:t>
            </a:r>
            <a:r>
              <a:rPr lang="en-US" sz="1000" dirty="0" err="1"/>
              <a:t>rețea</a:t>
            </a:r>
            <a:r>
              <a:rPr lang="en-US" sz="1000" dirty="0"/>
              <a:t> pentru </a:t>
            </a:r>
            <a:r>
              <a:rPr lang="en-US" sz="1000" dirty="0" err="1"/>
              <a:t>aplicații</a:t>
            </a:r>
            <a:r>
              <a:rPr lang="en-US" sz="1000" dirty="0"/>
              <a:t> </a:t>
            </a:r>
            <a:r>
              <a:rPr lang="en-US" sz="1000" dirty="0" err="1"/>
              <a:t>scalabile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disponibile</a:t>
            </a:r>
            <a:r>
              <a:rPr lang="en-US" sz="1000" dirty="0"/>
              <a:t>.</a:t>
            </a:r>
          </a:p>
          <a:p>
            <a:r>
              <a:rPr lang="en-US" sz="1200" b="1" dirty="0" err="1"/>
              <a:t>Instrumente</a:t>
            </a:r>
            <a:r>
              <a:rPr lang="en-US" sz="1200" b="1" dirty="0"/>
              <a:t> de </a:t>
            </a:r>
            <a:r>
              <a:rPr lang="en-US" sz="1200" b="1" dirty="0" err="1"/>
              <a:t>dezvoltare</a:t>
            </a:r>
            <a:r>
              <a:rPr lang="en-US" sz="1200" b="1" dirty="0"/>
              <a:t> </a:t>
            </a:r>
            <a:r>
              <a:rPr lang="en-US" sz="1200" b="1" dirty="0" err="1"/>
              <a:t>și</a:t>
            </a:r>
            <a:r>
              <a:rPr lang="en-US" sz="1200" b="1" dirty="0"/>
              <a:t> DevOps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Cloud Continuous Delivery</a:t>
            </a:r>
            <a:r>
              <a:rPr lang="en-US" sz="1000" dirty="0"/>
              <a:t>: Set de </a:t>
            </a:r>
            <a:r>
              <a:rPr lang="en-US" sz="1000" dirty="0" err="1"/>
              <a:t>instrumente</a:t>
            </a:r>
            <a:r>
              <a:rPr lang="en-US" sz="1000" dirty="0"/>
              <a:t> pentru </a:t>
            </a:r>
            <a:r>
              <a:rPr lang="en-US" sz="1000" dirty="0" err="1"/>
              <a:t>livrare</a:t>
            </a:r>
            <a:r>
              <a:rPr lang="en-US" sz="1000" dirty="0"/>
              <a:t> </a:t>
            </a:r>
            <a:r>
              <a:rPr lang="en-US" sz="1000" dirty="0" err="1"/>
              <a:t>continuă</a:t>
            </a:r>
            <a:r>
              <a:rPr lang="en-US" sz="1000" dirty="0"/>
              <a:t>, </a:t>
            </a:r>
            <a:r>
              <a:rPr lang="en-US" sz="1000" dirty="0" err="1"/>
              <a:t>inclusiv</a:t>
            </a:r>
            <a:r>
              <a:rPr lang="en-US" sz="1000" dirty="0"/>
              <a:t> pipeline-</a:t>
            </a:r>
            <a:r>
              <a:rPr lang="en-US" sz="1000" dirty="0" err="1"/>
              <a:t>uri</a:t>
            </a:r>
            <a:r>
              <a:rPr lang="en-US" sz="1000" dirty="0"/>
              <a:t> CI/CD;</a:t>
            </a:r>
          </a:p>
          <a:p>
            <a:pPr lvl="1"/>
            <a:r>
              <a:rPr lang="en-US" sz="1000" b="1" dirty="0"/>
              <a:t>IBM Cloud Schematics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infrastructurii</a:t>
            </a:r>
            <a:r>
              <a:rPr lang="en-US" sz="1000" dirty="0"/>
              <a:t> ca cod </a:t>
            </a:r>
            <a:r>
              <a:rPr lang="en-US" sz="1000" dirty="0" err="1"/>
              <a:t>folosind</a:t>
            </a:r>
            <a:r>
              <a:rPr lang="en-US" sz="1000" dirty="0"/>
              <a:t> Terraform;</a:t>
            </a:r>
          </a:p>
          <a:p>
            <a:pPr lvl="1"/>
            <a:r>
              <a:rPr lang="en-US" sz="1000" b="1" dirty="0"/>
              <a:t>IBM Cloud Monitoring</a:t>
            </a:r>
            <a:r>
              <a:rPr lang="en-US" sz="1000" dirty="0"/>
              <a:t>: </a:t>
            </a:r>
            <a:r>
              <a:rPr lang="en-US" sz="1000" dirty="0" err="1"/>
              <a:t>Monitorizarea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aplicațiilor</a:t>
            </a:r>
            <a:r>
              <a:rPr lang="en-US" sz="1000" dirty="0"/>
              <a:t> din IBM Cloud pentru </a:t>
            </a:r>
            <a:r>
              <a:rPr lang="en-US" sz="1000" dirty="0" err="1"/>
              <a:t>performanță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sănătate</a:t>
            </a:r>
            <a:r>
              <a:rPr lang="en-US" sz="1000" dirty="0"/>
              <a:t>.</a:t>
            </a:r>
          </a:p>
          <a:p>
            <a:r>
              <a:rPr lang="en-US" sz="1200" b="1" dirty="0"/>
              <a:t>Securitate </a:t>
            </a:r>
            <a:r>
              <a:rPr lang="en-US" sz="1200" b="1" dirty="0" err="1"/>
              <a:t>și</a:t>
            </a:r>
            <a:r>
              <a:rPr lang="en-US" sz="1200" b="1" dirty="0"/>
              <a:t> </a:t>
            </a:r>
            <a:r>
              <a:rPr lang="en-US" sz="1200" b="1" dirty="0" err="1"/>
              <a:t>identitate</a:t>
            </a:r>
            <a:r>
              <a:rPr lang="en-US" sz="1200" dirty="0"/>
              <a:t>:</a:t>
            </a:r>
          </a:p>
          <a:p>
            <a:pPr lvl="1"/>
            <a:r>
              <a:rPr lang="en-US" sz="1000" b="1" dirty="0"/>
              <a:t>IBM Cloud Identity and Access Management (IAM)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identităților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accesului</a:t>
            </a:r>
            <a:r>
              <a:rPr lang="en-US" sz="1000" dirty="0"/>
              <a:t> pentru </a:t>
            </a:r>
            <a:r>
              <a:rPr lang="en-US" sz="1000" dirty="0" err="1"/>
              <a:t>resursele</a:t>
            </a:r>
            <a:r>
              <a:rPr lang="en-US" sz="1000" dirty="0"/>
              <a:t> IBM Cloud;</a:t>
            </a:r>
          </a:p>
          <a:p>
            <a:pPr lvl="1"/>
            <a:r>
              <a:rPr lang="en-US" sz="1000" b="1" dirty="0"/>
              <a:t>IBM Key Protect</a:t>
            </a:r>
            <a:r>
              <a:rPr lang="en-US" sz="1000" dirty="0"/>
              <a:t>: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cheilor</a:t>
            </a:r>
            <a:r>
              <a:rPr lang="en-US" sz="1000" dirty="0"/>
              <a:t> de </a:t>
            </a:r>
            <a:r>
              <a:rPr lang="en-US" sz="1000" dirty="0" err="1"/>
              <a:t>criptare</a:t>
            </a:r>
            <a:r>
              <a:rPr lang="en-US" sz="1000" dirty="0"/>
              <a:t> pentru </a:t>
            </a:r>
            <a:r>
              <a:rPr lang="en-US" sz="1000" dirty="0" err="1"/>
              <a:t>protecția</a:t>
            </a:r>
            <a:r>
              <a:rPr lang="en-US" sz="1000" dirty="0"/>
              <a:t> </a:t>
            </a:r>
            <a:r>
              <a:rPr lang="en-US" sz="1000" dirty="0" err="1"/>
              <a:t>datelor</a:t>
            </a:r>
            <a:r>
              <a:rPr lang="en-US" sz="1000" dirty="0"/>
              <a:t>;</a:t>
            </a:r>
          </a:p>
          <a:p>
            <a:pPr lvl="1"/>
            <a:r>
              <a:rPr lang="en-US" sz="1000" b="1" dirty="0"/>
              <a:t>IBM Cloud Security Advisor</a:t>
            </a:r>
            <a:r>
              <a:rPr lang="en-US" sz="1000" dirty="0"/>
              <a:t>: </a:t>
            </a:r>
            <a:r>
              <a:rPr lang="en-US" sz="1000" dirty="0" err="1"/>
              <a:t>Evaluarea</a:t>
            </a:r>
            <a:r>
              <a:rPr lang="en-US" sz="1000" dirty="0"/>
              <a:t> </a:t>
            </a:r>
            <a:r>
              <a:rPr lang="en-US" sz="1000" dirty="0" err="1"/>
              <a:t>securității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conformității</a:t>
            </a:r>
            <a:r>
              <a:rPr lang="en-US" sz="1000" dirty="0"/>
              <a:t> </a:t>
            </a:r>
            <a:r>
              <a:rPr lang="en-US" sz="1000" dirty="0" err="1"/>
              <a:t>resurselor</a:t>
            </a:r>
            <a:r>
              <a:rPr lang="en-US" sz="1000" dirty="0"/>
              <a:t> IBM Cloud.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7928-8082-5373-6451-4F4F4721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77" y="2407387"/>
            <a:ext cx="2339212" cy="23119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16FBF4-FBB6-2E20-A955-F7FAF91D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22" y="5530033"/>
            <a:ext cx="2544322" cy="10207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1195A755-7F10-D083-EB4E-2C04AA85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Serviciilor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A9CD0-8A3F-6A61-250B-842015A451F6}"/>
              </a:ext>
            </a:extLst>
          </p:cNvPr>
          <p:cNvSpPr/>
          <p:nvPr/>
        </p:nvSpPr>
        <p:spPr>
          <a:xfrm>
            <a:off x="3107057" y="3200400"/>
            <a:ext cx="157607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Azure</a:t>
            </a:r>
          </a:p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D1481-B83B-9769-D3A7-CFF7D1840A12}"/>
              </a:ext>
            </a:extLst>
          </p:cNvPr>
          <p:cNvSpPr/>
          <p:nvPr/>
        </p:nvSpPr>
        <p:spPr>
          <a:xfrm>
            <a:off x="6108501" y="3284732"/>
            <a:ext cx="1576072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Cloud</a:t>
            </a:r>
          </a:p>
          <a:p>
            <a:r>
              <a:rPr lang="en-US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</a:t>
            </a:r>
            <a:endParaRPr lang="en-US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B4738-BFFE-665F-933C-95E82631F53C}"/>
              </a:ext>
            </a:extLst>
          </p:cNvPr>
          <p:cNvSpPr/>
          <p:nvPr/>
        </p:nvSpPr>
        <p:spPr>
          <a:xfrm>
            <a:off x="18713" y="3288286"/>
            <a:ext cx="1451038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AWS</a:t>
            </a:r>
          </a:p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Lambda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9B2888-926B-DE2D-2342-3A53E4F26F17}"/>
              </a:ext>
            </a:extLst>
          </p:cNvPr>
          <p:cNvSpPr/>
          <p:nvPr/>
        </p:nvSpPr>
        <p:spPr>
          <a:xfrm>
            <a:off x="9037473" y="3287091"/>
            <a:ext cx="2005677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 as</a:t>
            </a:r>
          </a:p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Service</a:t>
            </a:r>
          </a:p>
        </p:txBody>
      </p:sp>
      <p:pic>
        <p:nvPicPr>
          <p:cNvPr id="15" name="Picture 14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ABCCB027-5724-3350-8827-7C47C6F3B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34" y="4827498"/>
            <a:ext cx="3085623" cy="22885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CB63F460-F875-4715-2652-C01545B1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296" y="4397748"/>
            <a:ext cx="2486025" cy="24860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yellow lightning bolt with blue lines&#10;&#10;Description automatically generated">
            <a:extLst>
              <a:ext uri="{FF2B5EF4-FFF2-40B4-BE49-F238E27FC236}">
                <a16:creationId xmlns:a16="http://schemas.microsoft.com/office/drawing/2014/main" id="{D6B4CFEF-5FA9-DAAE-70E2-3F843D8E48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81" y="3796118"/>
            <a:ext cx="1632475" cy="163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D4810-A191-E6E6-DB73-E7CFAD9CD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50" y="3915432"/>
            <a:ext cx="1846208" cy="1965781"/>
          </a:xfrm>
          <a:prstGeom prst="rect">
            <a:avLst/>
          </a:prstGeom>
        </p:spPr>
      </p:pic>
      <p:pic>
        <p:nvPicPr>
          <p:cNvPr id="19" name="Picture 2" descr="Google Cloud&quot; Icon - Download for free – Iconduck">
            <a:extLst>
              <a:ext uri="{FF2B5EF4-FFF2-40B4-BE49-F238E27FC236}">
                <a16:creationId xmlns:a16="http://schemas.microsoft.com/office/drawing/2014/main" id="{F0751FD5-75E6-FCC7-6B11-36EA2A57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596" y="4612355"/>
            <a:ext cx="2654301" cy="21333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D35278A9-DF03-B548-6F17-97D47C7E3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42" y="4397748"/>
            <a:ext cx="2339212" cy="23119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etting started with Cloud Functions">
            <a:extLst>
              <a:ext uri="{FF2B5EF4-FFF2-40B4-BE49-F238E27FC236}">
                <a16:creationId xmlns:a16="http://schemas.microsoft.com/office/drawing/2014/main" id="{5D110311-75D8-FBCF-6C12-C69EC7BB9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02" y="4056874"/>
            <a:ext cx="1632475" cy="16324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Public Cloud Services Comparison | A simple cloud comparison chart of all  the cloud services offered by the major public cloud vendors globally.">
            <a:extLst>
              <a:ext uri="{FF2B5EF4-FFF2-40B4-BE49-F238E27FC236}">
                <a16:creationId xmlns:a16="http://schemas.microsoft.com/office/drawing/2014/main" id="{A079E63A-5ABE-D2F2-4150-987A2452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532" y="4056874"/>
            <a:ext cx="1632476" cy="16324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D73B3729-98CE-28C0-D345-8D8C14558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704" y="6254720"/>
            <a:ext cx="970403" cy="3892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8DEDA4-A2B7-46FB-FC4C-1EC05B24FC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2464" y="5702368"/>
            <a:ext cx="1632475" cy="597881"/>
          </a:xfrm>
          <a:prstGeom prst="rect">
            <a:avLst/>
          </a:prstGeom>
        </p:spPr>
      </p:pic>
      <p:pic>
        <p:nvPicPr>
          <p:cNvPr id="24" name="Picture 2" descr="Download Microsoft, Logo, Old. Royalty-Free Vector Graphic - Pixabay">
            <a:extLst>
              <a:ext uri="{FF2B5EF4-FFF2-40B4-BE49-F238E27FC236}">
                <a16:creationId xmlns:a16="http://schemas.microsoft.com/office/drawing/2014/main" id="{45AB28F3-5BE1-E6C9-FF30-EB808B4D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43" y="5729160"/>
            <a:ext cx="1820537" cy="9102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Microsoft Windows Logo PNG Transparent &amp; SVG Vector - Freebie Supply">
            <a:extLst>
              <a:ext uri="{FF2B5EF4-FFF2-40B4-BE49-F238E27FC236}">
                <a16:creationId xmlns:a16="http://schemas.microsoft.com/office/drawing/2014/main" id="{25AA3CDB-4FEC-4EE6-8F7C-0E860FAA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51" y="5263799"/>
            <a:ext cx="767830" cy="7710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0419D6-194D-7A84-7CB3-91D13466B6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90" y="4715232"/>
            <a:ext cx="1336287" cy="500783"/>
          </a:xfrm>
          <a:prstGeom prst="rect">
            <a:avLst/>
          </a:prstGeom>
        </p:spPr>
      </p:pic>
      <p:pic>
        <p:nvPicPr>
          <p:cNvPr id="11278" name="Picture 14" descr="Serverless Computing - Algoworks">
            <a:extLst>
              <a:ext uri="{FF2B5EF4-FFF2-40B4-BE49-F238E27FC236}">
                <a16:creationId xmlns:a16="http://schemas.microsoft.com/office/drawing/2014/main" id="{C9C56505-2FCF-4277-FF32-E8DC8757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96" y="814263"/>
            <a:ext cx="3886200" cy="24574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4891E7-6969-06C4-4D68-3672E8C11C3F}"/>
              </a:ext>
            </a:extLst>
          </p:cNvPr>
          <p:cNvSpPr/>
          <p:nvPr/>
        </p:nvSpPr>
        <p:spPr>
          <a:xfrm>
            <a:off x="18713" y="1923430"/>
            <a:ext cx="121920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Serverless                        Computing   </a:t>
            </a:r>
          </a:p>
        </p:txBody>
      </p:sp>
    </p:spTree>
    <p:extLst>
      <p:ext uri="{BB962C8B-B14F-4D97-AF65-F5344CB8AC3E}">
        <p14:creationId xmlns:p14="http://schemas.microsoft.com/office/powerpoint/2010/main" val="1886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6D9A-2A87-193A-8CB7-59BA23D8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B4B0A40D-4914-7402-A20A-72D7B8EA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B36F3-8E95-3EAB-7ADD-7E1AF9BD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AWS Lambda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395C7D-CEE3-DF2A-68B8-ECA461CFECBD}"/>
              </a:ext>
            </a:extLst>
          </p:cNvPr>
          <p:cNvSpPr/>
          <p:nvPr/>
        </p:nvSpPr>
        <p:spPr>
          <a:xfrm>
            <a:off x="134659" y="1665829"/>
            <a:ext cx="3452057" cy="101566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install --save-dev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aws-sdk</a:t>
            </a:r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install -g lambda-local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run start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C8DCDD6E-642F-D063-6424-9B821F44C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34" y="4769442"/>
            <a:ext cx="3085623" cy="22885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656A2-9B41-F6CE-2159-81D3B0B2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50" y="3857376"/>
            <a:ext cx="1846208" cy="196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BF508-9712-0421-8D52-00444A60C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90" y="4657176"/>
            <a:ext cx="1336287" cy="50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C0264-34C7-0383-12E2-F358B6B30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616" y="2548784"/>
            <a:ext cx="3018529" cy="419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676F70-E387-4639-00E4-988D966C0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587" y="1411070"/>
            <a:ext cx="4967748" cy="533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F59ED8D1-F413-4890-FD3A-52F73D3A2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835" y="3933767"/>
            <a:ext cx="2062165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9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5A74-CCA0-3208-C1A6-A09B8D64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3BA5D596-09C2-A23F-0CB7-2323B170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28E63-E02B-3085-541F-A7CA6B25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AWS Lambda (II)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5801D7-6C97-C253-52A0-B511A57542CF}"/>
              </a:ext>
            </a:extLst>
          </p:cNvPr>
          <p:cNvSpPr/>
          <p:nvPr/>
        </p:nvSpPr>
        <p:spPr>
          <a:xfrm>
            <a:off x="3027142" y="6332329"/>
            <a:ext cx="8119473" cy="4924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http://localhost:3000/getPrimeNumbers?n=100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B3944-7EA1-9A03-93D2-DD35AA68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37" y="1114129"/>
            <a:ext cx="6898946" cy="521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4BE6F131-BD81-2B71-7B4C-CBA2AF2F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50" y="3360102"/>
            <a:ext cx="1983065" cy="187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orange cloud with white text&#10;&#10;Description automatically generated">
            <a:extLst>
              <a:ext uri="{FF2B5EF4-FFF2-40B4-BE49-F238E27FC236}">
                <a16:creationId xmlns:a16="http://schemas.microsoft.com/office/drawing/2014/main" id="{81B6BF00-8C6B-2FB3-4D0B-A770C3830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34" y="4769442"/>
            <a:ext cx="3085623" cy="22885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860AC-2795-C0AF-C271-C1153EC80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50" y="3857376"/>
            <a:ext cx="1846208" cy="1965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9CCA-E6D7-508A-8C19-7E766856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0" y="4657176"/>
            <a:ext cx="1336287" cy="5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5047B-865A-01D0-4041-A0A295B3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EB6FE20F-466E-3F85-B837-DFBE7C87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53F83-1725-0C82-9979-740521B7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Azure Function</a:t>
            </a:r>
          </a:p>
        </p:txBody>
      </p:sp>
      <p:pic>
        <p:nvPicPr>
          <p:cNvPr id="31" name="Picture 2" descr="Azure has a new logo, but where do you download it? Here!">
            <a:extLst>
              <a:ext uri="{FF2B5EF4-FFF2-40B4-BE49-F238E27FC236}">
                <a16:creationId xmlns:a16="http://schemas.microsoft.com/office/drawing/2014/main" id="{BC42BA6A-0B98-6861-A75E-02817F84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2" y="4356017"/>
            <a:ext cx="2486025" cy="24860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yellow lightning bolt with blue lines&#10;&#10;Description automatically generated">
            <a:extLst>
              <a:ext uri="{FF2B5EF4-FFF2-40B4-BE49-F238E27FC236}">
                <a16:creationId xmlns:a16="http://schemas.microsoft.com/office/drawing/2014/main" id="{2B8DB7AE-AA8C-C4F7-52CF-6B8CB3C1F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7" y="3754387"/>
            <a:ext cx="1632475" cy="1632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6" descr="Microsoft Windows Logo PNG Transparent &amp; SVG Vector - Freebie Supply">
            <a:extLst>
              <a:ext uri="{FF2B5EF4-FFF2-40B4-BE49-F238E27FC236}">
                <a16:creationId xmlns:a16="http://schemas.microsoft.com/office/drawing/2014/main" id="{C1DC1F64-FFB2-024C-CCD6-D3ADCD2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97" y="5222068"/>
            <a:ext cx="767830" cy="7710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3273C2D-9407-AF41-656C-C100EDE87DAD}"/>
              </a:ext>
            </a:extLst>
          </p:cNvPr>
          <p:cNvSpPr/>
          <p:nvPr/>
        </p:nvSpPr>
        <p:spPr>
          <a:xfrm>
            <a:off x="134659" y="1665829"/>
            <a:ext cx="6932630" cy="1323439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install -g azure-functions-core-tools@4 --unsafe-perm true</a:t>
            </a: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init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getPrimeNumbers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–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javascript</a:t>
            </a:r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sz="2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</a:t>
            </a:r>
            <a:r>
              <a:rPr lang="en-US" sz="2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new #choose HTTP Trigger</a:t>
            </a: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run start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F52879-CDFB-87AD-57D4-EADEA3851C18}"/>
              </a:ext>
            </a:extLst>
          </p:cNvPr>
          <p:cNvSpPr/>
          <p:nvPr/>
        </p:nvSpPr>
        <p:spPr>
          <a:xfrm>
            <a:off x="2641767" y="6357578"/>
            <a:ext cx="8119473" cy="4924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http://localhost:7071/api/getPrimeNumbers?n=100</a:t>
            </a:r>
            <a:endParaRPr lang="en-US" sz="2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CF8E3-D404-20B8-84E8-4E888253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546" y="983245"/>
            <a:ext cx="4877867" cy="542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6D19A9EB-8E1A-6A1B-67CE-6776B4059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173" y="4015038"/>
            <a:ext cx="1677167" cy="15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92613-69A3-283A-502F-F9618C6A6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0332" y="2822710"/>
            <a:ext cx="4210974" cy="358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105C6-7927-F55D-BCCE-0CE4647B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CAFC90BD-4A19-5783-F96F-169F9542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AC76F-E144-7C63-05F7-3C524C00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Google Cloud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8CECE-B102-1B99-AEFA-CE591B610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872" y="1606359"/>
            <a:ext cx="4792814" cy="443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Google Cloud&quot; Icon - Download for free – Iconduck">
            <a:extLst>
              <a:ext uri="{FF2B5EF4-FFF2-40B4-BE49-F238E27FC236}">
                <a16:creationId xmlns:a16="http://schemas.microsoft.com/office/drawing/2014/main" id="{97E4A74B-520A-18AE-004C-579D7F4D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9" y="4521072"/>
            <a:ext cx="2654301" cy="21333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etting started with Cloud Functions">
            <a:extLst>
              <a:ext uri="{FF2B5EF4-FFF2-40B4-BE49-F238E27FC236}">
                <a16:creationId xmlns:a16="http://schemas.microsoft.com/office/drawing/2014/main" id="{5EE70963-EF8A-1BFB-947A-9DD34980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65" y="3965591"/>
            <a:ext cx="1632475" cy="16324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5854BC-CE34-4FCE-738A-FF47D7A9C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27" y="5611085"/>
            <a:ext cx="1632475" cy="597881"/>
          </a:xfrm>
          <a:prstGeom prst="rect">
            <a:avLst/>
          </a:prstGeom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5454B7C0-04E7-618F-590E-9965ECCA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07" y="462786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B31563E-180C-B12C-46FB-56B1701EEE8A}"/>
              </a:ext>
            </a:extLst>
          </p:cNvPr>
          <p:cNvSpPr/>
          <p:nvPr/>
        </p:nvSpPr>
        <p:spPr>
          <a:xfrm>
            <a:off x="2884957" y="6161946"/>
            <a:ext cx="4792813" cy="4924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http://localhost:8080?n=100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63D20-78DB-7976-0ACC-4D87BBDCC3D7}"/>
              </a:ext>
            </a:extLst>
          </p:cNvPr>
          <p:cNvSpPr/>
          <p:nvPr/>
        </p:nvSpPr>
        <p:spPr>
          <a:xfrm>
            <a:off x="77952" y="1488620"/>
            <a:ext cx="5614011" cy="70788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install -g @google-cloud/functions-framework</a:t>
            </a: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run start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D8102-0394-CC56-010A-AE457959F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3296" y="1929984"/>
            <a:ext cx="4792814" cy="242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52F2-D2C1-6448-F32C-33BB28D5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92207430-07F5-A71A-A925-05BB551A5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AD558-1DE3-8CB5-2C1E-B50DB551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</a:t>
            </a:r>
            <a:r>
              <a:rPr lang="en-US" dirty="0" err="1"/>
              <a:t>Blumix</a:t>
            </a:r>
            <a:r>
              <a:rPr lang="en-US" dirty="0"/>
              <a:t> Function</a:t>
            </a:r>
            <a:br>
              <a:rPr lang="en-US" dirty="0"/>
            </a:br>
            <a:r>
              <a:rPr lang="en-US" dirty="0"/>
              <a:t>as a service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E2DF04-1F43-8494-4367-0110544E4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3" y="4342470"/>
            <a:ext cx="2339212" cy="23119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Public Cloud Services Comparison | A simple cloud comparison chart of all  the cloud services offered by the major public cloud vendors globally.">
            <a:extLst>
              <a:ext uri="{FF2B5EF4-FFF2-40B4-BE49-F238E27FC236}">
                <a16:creationId xmlns:a16="http://schemas.microsoft.com/office/drawing/2014/main" id="{13F68097-039F-F9E1-C460-5D8996D6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3" y="4001596"/>
            <a:ext cx="1632476" cy="16324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002CD7C-0F4B-AED2-1C32-1F595796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" y="6199442"/>
            <a:ext cx="970403" cy="3892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1F3D45-830A-2705-4898-11D1CC00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956" y="1241126"/>
            <a:ext cx="3336132" cy="274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0A081-0639-7E88-5306-9A6C190C73C1}"/>
              </a:ext>
            </a:extLst>
          </p:cNvPr>
          <p:cNvSpPr/>
          <p:nvPr/>
        </p:nvSpPr>
        <p:spPr>
          <a:xfrm>
            <a:off x="77953" y="1488620"/>
            <a:ext cx="1715406" cy="70788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install</a:t>
            </a: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run start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CBCC5B-AA1F-AABE-B5B7-F2301DEA8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735" y="1696073"/>
            <a:ext cx="4640309" cy="495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EB4EBABE-3355-71A5-630B-308A5C12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16" y="359532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5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+] Blue Cloud Backgrounds | Wallpapers.com">
            <a:extLst>
              <a:ext uri="{FF2B5EF4-FFF2-40B4-BE49-F238E27FC236}">
                <a16:creationId xmlns:a16="http://schemas.microsoft.com/office/drawing/2014/main" id="{95CD3C3C-AF70-B5EE-3662-A584FD0C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Modele</a:t>
            </a:r>
            <a:r>
              <a:rPr lang="en-US" altLang="ro-RO" sz="4800" dirty="0">
                <a:solidFill>
                  <a:schemeClr val="bg1"/>
                </a:solidFill>
              </a:rPr>
              <a:t> de Cloud</a:t>
            </a:r>
            <a:endParaRPr lang="en-US" dirty="0"/>
          </a:p>
        </p:txBody>
      </p:sp>
      <p:sp>
        <p:nvSpPr>
          <p:cNvPr id="15" name="Google Shape;526;p26">
            <a:extLst>
              <a:ext uri="{FF2B5EF4-FFF2-40B4-BE49-F238E27FC236}">
                <a16:creationId xmlns:a16="http://schemas.microsoft.com/office/drawing/2014/main" id="{F6215F35-67CA-FD34-3C8F-6A3913988EEB}"/>
              </a:ext>
            </a:extLst>
          </p:cNvPr>
          <p:cNvSpPr/>
          <p:nvPr/>
        </p:nvSpPr>
        <p:spPr>
          <a:xfrm>
            <a:off x="513419" y="2091434"/>
            <a:ext cx="2133234" cy="3522801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On Premise</a:t>
            </a:r>
            <a:endParaRPr sz="2000" b="1" dirty="0"/>
          </a:p>
        </p:txBody>
      </p:sp>
      <p:sp>
        <p:nvSpPr>
          <p:cNvPr id="16" name="Google Shape;527;p26">
            <a:extLst>
              <a:ext uri="{FF2B5EF4-FFF2-40B4-BE49-F238E27FC236}">
                <a16:creationId xmlns:a16="http://schemas.microsoft.com/office/drawing/2014/main" id="{A0EA7136-A592-18E1-F8B9-869800576F30}"/>
              </a:ext>
            </a:extLst>
          </p:cNvPr>
          <p:cNvSpPr/>
          <p:nvPr/>
        </p:nvSpPr>
        <p:spPr>
          <a:xfrm>
            <a:off x="2765670" y="1990412"/>
            <a:ext cx="2133234" cy="3623823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19050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On Premise Hosted</a:t>
            </a:r>
            <a:endParaRPr sz="2000" b="1" dirty="0"/>
          </a:p>
        </p:txBody>
      </p:sp>
      <p:sp>
        <p:nvSpPr>
          <p:cNvPr id="19" name="Google Shape;530;p26">
            <a:extLst>
              <a:ext uri="{FF2B5EF4-FFF2-40B4-BE49-F238E27FC236}">
                <a16:creationId xmlns:a16="http://schemas.microsoft.com/office/drawing/2014/main" id="{2F39A197-C01D-A2D1-F571-D22409DC9A58}"/>
              </a:ext>
            </a:extLst>
          </p:cNvPr>
          <p:cNvSpPr/>
          <p:nvPr/>
        </p:nvSpPr>
        <p:spPr>
          <a:xfrm>
            <a:off x="5017921" y="1990412"/>
            <a:ext cx="2124392" cy="362382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274E13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Infrastructure as a Service</a:t>
            </a:r>
            <a:endParaRPr sz="2000" b="1" dirty="0"/>
          </a:p>
        </p:txBody>
      </p:sp>
      <p:sp>
        <p:nvSpPr>
          <p:cNvPr id="20" name="Google Shape;531;p26">
            <a:extLst>
              <a:ext uri="{FF2B5EF4-FFF2-40B4-BE49-F238E27FC236}">
                <a16:creationId xmlns:a16="http://schemas.microsoft.com/office/drawing/2014/main" id="{4224363B-5668-4771-7954-040EE823B38D}"/>
              </a:ext>
            </a:extLst>
          </p:cNvPr>
          <p:cNvSpPr/>
          <p:nvPr/>
        </p:nvSpPr>
        <p:spPr>
          <a:xfrm>
            <a:off x="632437" y="2870077"/>
            <a:ext cx="1883976" cy="39695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Application</a:t>
            </a:r>
            <a:endParaRPr sz="1800" b="1" dirty="0"/>
          </a:p>
        </p:txBody>
      </p:sp>
      <p:sp>
        <p:nvSpPr>
          <p:cNvPr id="21" name="Google Shape;532;p26">
            <a:extLst>
              <a:ext uri="{FF2B5EF4-FFF2-40B4-BE49-F238E27FC236}">
                <a16:creationId xmlns:a16="http://schemas.microsoft.com/office/drawing/2014/main" id="{2C7D25C0-3F3A-9E78-BB15-FD8DBFAB46F6}"/>
              </a:ext>
            </a:extLst>
          </p:cNvPr>
          <p:cNvSpPr/>
          <p:nvPr/>
        </p:nvSpPr>
        <p:spPr>
          <a:xfrm>
            <a:off x="632436" y="3399332"/>
            <a:ext cx="1883976" cy="396949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22" name="Google Shape;533;p26">
            <a:extLst>
              <a:ext uri="{FF2B5EF4-FFF2-40B4-BE49-F238E27FC236}">
                <a16:creationId xmlns:a16="http://schemas.microsoft.com/office/drawing/2014/main" id="{137F5CC8-38FF-46BA-2AA7-B805C5A644EA}"/>
              </a:ext>
            </a:extLst>
          </p:cNvPr>
          <p:cNvSpPr/>
          <p:nvPr/>
        </p:nvSpPr>
        <p:spPr>
          <a:xfrm>
            <a:off x="638047" y="3928586"/>
            <a:ext cx="1883975" cy="39695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/>
              <a:t>Server</a:t>
            </a:r>
            <a:endParaRPr sz="1800" b="1" dirty="0"/>
          </a:p>
        </p:txBody>
      </p:sp>
      <p:sp>
        <p:nvSpPr>
          <p:cNvPr id="24" name="Google Shape;535;p26">
            <a:extLst>
              <a:ext uri="{FF2B5EF4-FFF2-40B4-BE49-F238E27FC236}">
                <a16:creationId xmlns:a16="http://schemas.microsoft.com/office/drawing/2014/main" id="{36E172FA-5887-F536-D0E0-425A088FB83D}"/>
              </a:ext>
            </a:extLst>
          </p:cNvPr>
          <p:cNvSpPr/>
          <p:nvPr/>
        </p:nvSpPr>
        <p:spPr>
          <a:xfrm>
            <a:off x="626141" y="4987095"/>
            <a:ext cx="1878364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Network</a:t>
            </a:r>
            <a:endParaRPr sz="1800" b="1" dirty="0"/>
          </a:p>
        </p:txBody>
      </p:sp>
      <p:sp>
        <p:nvSpPr>
          <p:cNvPr id="45" name="Google Shape;556;p26">
            <a:extLst>
              <a:ext uri="{FF2B5EF4-FFF2-40B4-BE49-F238E27FC236}">
                <a16:creationId xmlns:a16="http://schemas.microsoft.com/office/drawing/2014/main" id="{4531B4BE-1B49-D529-1E18-453BE25E100B}"/>
              </a:ext>
            </a:extLst>
          </p:cNvPr>
          <p:cNvSpPr/>
          <p:nvPr/>
        </p:nvSpPr>
        <p:spPr>
          <a:xfrm>
            <a:off x="3484852" y="6108847"/>
            <a:ext cx="1910190" cy="496332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Organizația</a:t>
            </a:r>
            <a:r>
              <a:rPr lang="en-US" b="1" dirty="0"/>
              <a:t> </a:t>
            </a:r>
            <a:r>
              <a:rPr lang="en-US" b="1" dirty="0" err="1"/>
              <a:t>deține</a:t>
            </a:r>
            <a:r>
              <a:rPr lang="en-US" b="1" dirty="0"/>
              <a:t> </a:t>
            </a:r>
            <a:r>
              <a:rPr lang="en-US" b="1" dirty="0" err="1"/>
              <a:t>controlul</a:t>
            </a:r>
            <a:endParaRPr b="1" dirty="0"/>
          </a:p>
        </p:txBody>
      </p:sp>
      <p:sp>
        <p:nvSpPr>
          <p:cNvPr id="47" name="Google Shape;558;p26">
            <a:extLst>
              <a:ext uri="{FF2B5EF4-FFF2-40B4-BE49-F238E27FC236}">
                <a16:creationId xmlns:a16="http://schemas.microsoft.com/office/drawing/2014/main" id="{D5ED6FC2-3B5B-11AD-E772-E571DEBEF075}"/>
              </a:ext>
            </a:extLst>
          </p:cNvPr>
          <p:cNvSpPr/>
          <p:nvPr/>
        </p:nvSpPr>
        <p:spPr>
          <a:xfrm>
            <a:off x="5565958" y="6117331"/>
            <a:ext cx="1898283" cy="496332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Controlul</a:t>
            </a:r>
            <a:r>
              <a:rPr lang="en-US" b="1" dirty="0"/>
              <a:t>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partajat</a:t>
            </a:r>
            <a:endParaRPr b="1" dirty="0"/>
          </a:p>
        </p:txBody>
      </p:sp>
      <p:sp>
        <p:nvSpPr>
          <p:cNvPr id="48" name="Google Shape;559;p26">
            <a:extLst>
              <a:ext uri="{FF2B5EF4-FFF2-40B4-BE49-F238E27FC236}">
                <a16:creationId xmlns:a16="http://schemas.microsoft.com/office/drawing/2014/main" id="{93589088-90E4-D699-A55C-41A423A112D9}"/>
              </a:ext>
            </a:extLst>
          </p:cNvPr>
          <p:cNvSpPr/>
          <p:nvPr/>
        </p:nvSpPr>
        <p:spPr>
          <a:xfrm>
            <a:off x="513419" y="5718660"/>
            <a:ext cx="11165162" cy="285762"/>
          </a:xfrm>
          <a:prstGeom prst="rightArrow">
            <a:avLst>
              <a:gd name="adj1" fmla="val 50000"/>
              <a:gd name="adj2" fmla="val 79998"/>
            </a:avLst>
          </a:prstGeom>
          <a:solidFill>
            <a:srgbClr val="F3F3F3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33;p26">
            <a:extLst>
              <a:ext uri="{FF2B5EF4-FFF2-40B4-BE49-F238E27FC236}">
                <a16:creationId xmlns:a16="http://schemas.microsoft.com/office/drawing/2014/main" id="{54B843AE-F46D-BA25-2171-1AB47A265F2C}"/>
              </a:ext>
            </a:extLst>
          </p:cNvPr>
          <p:cNvSpPr/>
          <p:nvPr/>
        </p:nvSpPr>
        <p:spPr>
          <a:xfrm>
            <a:off x="638048" y="4449712"/>
            <a:ext cx="1883976" cy="39695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/>
              <a:t>Storage</a:t>
            </a:r>
            <a:endParaRPr sz="1800" b="1" dirty="0"/>
          </a:p>
        </p:txBody>
      </p:sp>
      <p:sp>
        <p:nvSpPr>
          <p:cNvPr id="50" name="Google Shape;531;p26">
            <a:extLst>
              <a:ext uri="{FF2B5EF4-FFF2-40B4-BE49-F238E27FC236}">
                <a16:creationId xmlns:a16="http://schemas.microsoft.com/office/drawing/2014/main" id="{8E00D4F9-EA3B-BBA3-A8DD-C082F43F5AC1}"/>
              </a:ext>
            </a:extLst>
          </p:cNvPr>
          <p:cNvSpPr/>
          <p:nvPr/>
        </p:nvSpPr>
        <p:spPr>
          <a:xfrm>
            <a:off x="2862738" y="2870077"/>
            <a:ext cx="1883976" cy="39695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Application</a:t>
            </a:r>
            <a:endParaRPr sz="1800" b="1" dirty="0"/>
          </a:p>
        </p:txBody>
      </p:sp>
      <p:sp>
        <p:nvSpPr>
          <p:cNvPr id="51" name="Google Shape;532;p26">
            <a:extLst>
              <a:ext uri="{FF2B5EF4-FFF2-40B4-BE49-F238E27FC236}">
                <a16:creationId xmlns:a16="http://schemas.microsoft.com/office/drawing/2014/main" id="{B0469C13-2B23-6F75-93CD-7A675FF34FED}"/>
              </a:ext>
            </a:extLst>
          </p:cNvPr>
          <p:cNvSpPr/>
          <p:nvPr/>
        </p:nvSpPr>
        <p:spPr>
          <a:xfrm>
            <a:off x="2862737" y="3399332"/>
            <a:ext cx="1883976" cy="396949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52" name="Google Shape;535;p26">
            <a:extLst>
              <a:ext uri="{FF2B5EF4-FFF2-40B4-BE49-F238E27FC236}">
                <a16:creationId xmlns:a16="http://schemas.microsoft.com/office/drawing/2014/main" id="{9B37F253-6BAC-1876-6F5C-ABA9B6EA8BA9}"/>
              </a:ext>
            </a:extLst>
          </p:cNvPr>
          <p:cNvSpPr/>
          <p:nvPr/>
        </p:nvSpPr>
        <p:spPr>
          <a:xfrm>
            <a:off x="2862737" y="3929806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Server</a:t>
            </a:r>
            <a:endParaRPr sz="1800" b="1" dirty="0"/>
          </a:p>
        </p:txBody>
      </p:sp>
      <p:sp>
        <p:nvSpPr>
          <p:cNvPr id="53" name="Google Shape;535;p26">
            <a:extLst>
              <a:ext uri="{FF2B5EF4-FFF2-40B4-BE49-F238E27FC236}">
                <a16:creationId xmlns:a16="http://schemas.microsoft.com/office/drawing/2014/main" id="{5582A3BB-5313-15BB-BA41-DC37C663FCE1}"/>
              </a:ext>
            </a:extLst>
          </p:cNvPr>
          <p:cNvSpPr/>
          <p:nvPr/>
        </p:nvSpPr>
        <p:spPr>
          <a:xfrm>
            <a:off x="2890299" y="4460281"/>
            <a:ext cx="1856413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Storage</a:t>
            </a:r>
            <a:endParaRPr sz="1800" b="1" dirty="0"/>
          </a:p>
        </p:txBody>
      </p:sp>
      <p:sp>
        <p:nvSpPr>
          <p:cNvPr id="54" name="Google Shape;535;p26">
            <a:extLst>
              <a:ext uri="{FF2B5EF4-FFF2-40B4-BE49-F238E27FC236}">
                <a16:creationId xmlns:a16="http://schemas.microsoft.com/office/drawing/2014/main" id="{5F2F0BB1-31C9-EBF8-7E89-8FAA4C3696B2}"/>
              </a:ext>
            </a:extLst>
          </p:cNvPr>
          <p:cNvSpPr/>
          <p:nvPr/>
        </p:nvSpPr>
        <p:spPr>
          <a:xfrm>
            <a:off x="2882129" y="4977619"/>
            <a:ext cx="1856413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Network</a:t>
            </a:r>
            <a:endParaRPr sz="1800" b="1" dirty="0"/>
          </a:p>
        </p:txBody>
      </p:sp>
      <p:sp>
        <p:nvSpPr>
          <p:cNvPr id="55" name="Google Shape;531;p26">
            <a:extLst>
              <a:ext uri="{FF2B5EF4-FFF2-40B4-BE49-F238E27FC236}">
                <a16:creationId xmlns:a16="http://schemas.microsoft.com/office/drawing/2014/main" id="{DCDA432F-0F3F-91D4-5528-6CBC35DBBA7D}"/>
              </a:ext>
            </a:extLst>
          </p:cNvPr>
          <p:cNvSpPr/>
          <p:nvPr/>
        </p:nvSpPr>
        <p:spPr>
          <a:xfrm>
            <a:off x="5154012" y="2863795"/>
            <a:ext cx="1883976" cy="39695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Application</a:t>
            </a:r>
            <a:endParaRPr sz="1800" b="1" dirty="0"/>
          </a:p>
        </p:txBody>
      </p:sp>
      <p:sp>
        <p:nvSpPr>
          <p:cNvPr id="31" name="Google Shape;542;p26">
            <a:extLst>
              <a:ext uri="{FF2B5EF4-FFF2-40B4-BE49-F238E27FC236}">
                <a16:creationId xmlns:a16="http://schemas.microsoft.com/office/drawing/2014/main" id="{81C8538F-9F44-0BF0-621B-A8FB0B600D6E}"/>
              </a:ext>
            </a:extLst>
          </p:cNvPr>
          <p:cNvSpPr/>
          <p:nvPr/>
        </p:nvSpPr>
        <p:spPr>
          <a:xfrm>
            <a:off x="5144303" y="3426785"/>
            <a:ext cx="1903393" cy="39695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56" name="Google Shape;535;p26">
            <a:extLst>
              <a:ext uri="{FF2B5EF4-FFF2-40B4-BE49-F238E27FC236}">
                <a16:creationId xmlns:a16="http://schemas.microsoft.com/office/drawing/2014/main" id="{3B788D6C-16CC-EBD8-4B96-561E5B863F4B}"/>
              </a:ext>
            </a:extLst>
          </p:cNvPr>
          <p:cNvSpPr/>
          <p:nvPr/>
        </p:nvSpPr>
        <p:spPr>
          <a:xfrm>
            <a:off x="5136158" y="3956971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Server</a:t>
            </a:r>
            <a:endParaRPr sz="1800" b="1" dirty="0"/>
          </a:p>
        </p:txBody>
      </p:sp>
      <p:sp>
        <p:nvSpPr>
          <p:cNvPr id="57" name="Google Shape;535;p26">
            <a:extLst>
              <a:ext uri="{FF2B5EF4-FFF2-40B4-BE49-F238E27FC236}">
                <a16:creationId xmlns:a16="http://schemas.microsoft.com/office/drawing/2014/main" id="{C8812470-F54A-0B0C-7299-9FDC48515E7D}"/>
              </a:ext>
            </a:extLst>
          </p:cNvPr>
          <p:cNvSpPr/>
          <p:nvPr/>
        </p:nvSpPr>
        <p:spPr>
          <a:xfrm>
            <a:off x="5136159" y="4491996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Storage</a:t>
            </a:r>
            <a:endParaRPr sz="1800" b="1" dirty="0"/>
          </a:p>
        </p:txBody>
      </p:sp>
      <p:sp>
        <p:nvSpPr>
          <p:cNvPr id="58" name="Google Shape;535;p26">
            <a:extLst>
              <a:ext uri="{FF2B5EF4-FFF2-40B4-BE49-F238E27FC236}">
                <a16:creationId xmlns:a16="http://schemas.microsoft.com/office/drawing/2014/main" id="{1300C726-D2CE-2C59-6B43-45F23CB71F47}"/>
              </a:ext>
            </a:extLst>
          </p:cNvPr>
          <p:cNvSpPr/>
          <p:nvPr/>
        </p:nvSpPr>
        <p:spPr>
          <a:xfrm>
            <a:off x="5136160" y="5001923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Network</a:t>
            </a:r>
            <a:endParaRPr sz="1800" b="1" dirty="0"/>
          </a:p>
        </p:txBody>
      </p:sp>
      <p:sp>
        <p:nvSpPr>
          <p:cNvPr id="18" name="Google Shape;529;p26">
            <a:extLst>
              <a:ext uri="{FF2B5EF4-FFF2-40B4-BE49-F238E27FC236}">
                <a16:creationId xmlns:a16="http://schemas.microsoft.com/office/drawing/2014/main" id="{8B5DBD78-1C07-9BE9-8C7B-E96F7FB0EFBA}"/>
              </a:ext>
            </a:extLst>
          </p:cNvPr>
          <p:cNvSpPr/>
          <p:nvPr/>
        </p:nvSpPr>
        <p:spPr>
          <a:xfrm>
            <a:off x="7293096" y="2021238"/>
            <a:ext cx="2133234" cy="3623823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Platform as a Service</a:t>
            </a:r>
            <a:endParaRPr sz="2000" b="1" dirty="0"/>
          </a:p>
        </p:txBody>
      </p:sp>
      <p:sp>
        <p:nvSpPr>
          <p:cNvPr id="59" name="Google Shape;542;p26">
            <a:extLst>
              <a:ext uri="{FF2B5EF4-FFF2-40B4-BE49-F238E27FC236}">
                <a16:creationId xmlns:a16="http://schemas.microsoft.com/office/drawing/2014/main" id="{2B69591F-6AA3-016F-3E5A-341425E2FE37}"/>
              </a:ext>
            </a:extLst>
          </p:cNvPr>
          <p:cNvSpPr/>
          <p:nvPr/>
        </p:nvSpPr>
        <p:spPr>
          <a:xfrm>
            <a:off x="7408016" y="2867655"/>
            <a:ext cx="1903393" cy="39695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Application</a:t>
            </a:r>
            <a:endParaRPr sz="1800" b="1" dirty="0"/>
          </a:p>
        </p:txBody>
      </p:sp>
      <p:sp>
        <p:nvSpPr>
          <p:cNvPr id="60" name="Google Shape;542;p26">
            <a:extLst>
              <a:ext uri="{FF2B5EF4-FFF2-40B4-BE49-F238E27FC236}">
                <a16:creationId xmlns:a16="http://schemas.microsoft.com/office/drawing/2014/main" id="{FCB9CEA4-85A7-AD28-C670-99B9E972BBC1}"/>
              </a:ext>
            </a:extLst>
          </p:cNvPr>
          <p:cNvSpPr/>
          <p:nvPr/>
        </p:nvSpPr>
        <p:spPr>
          <a:xfrm>
            <a:off x="7408015" y="3440795"/>
            <a:ext cx="1903393" cy="39695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61" name="Google Shape;535;p26">
            <a:extLst>
              <a:ext uri="{FF2B5EF4-FFF2-40B4-BE49-F238E27FC236}">
                <a16:creationId xmlns:a16="http://schemas.microsoft.com/office/drawing/2014/main" id="{A80795AA-1BA0-4517-DB73-E03E5A4D2936}"/>
              </a:ext>
            </a:extLst>
          </p:cNvPr>
          <p:cNvSpPr/>
          <p:nvPr/>
        </p:nvSpPr>
        <p:spPr>
          <a:xfrm>
            <a:off x="7417724" y="3988711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Server</a:t>
            </a:r>
            <a:endParaRPr sz="1800" b="1" dirty="0"/>
          </a:p>
        </p:txBody>
      </p:sp>
      <p:sp>
        <p:nvSpPr>
          <p:cNvPr id="62" name="Google Shape;535;p26">
            <a:extLst>
              <a:ext uri="{FF2B5EF4-FFF2-40B4-BE49-F238E27FC236}">
                <a16:creationId xmlns:a16="http://schemas.microsoft.com/office/drawing/2014/main" id="{D48B2ECF-9901-180E-2AF5-DD205F1D7574}"/>
              </a:ext>
            </a:extLst>
          </p:cNvPr>
          <p:cNvSpPr/>
          <p:nvPr/>
        </p:nvSpPr>
        <p:spPr>
          <a:xfrm>
            <a:off x="7417725" y="4523736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Storage</a:t>
            </a:r>
            <a:endParaRPr sz="1800" b="1" dirty="0"/>
          </a:p>
        </p:txBody>
      </p:sp>
      <p:sp>
        <p:nvSpPr>
          <p:cNvPr id="63" name="Google Shape;535;p26">
            <a:extLst>
              <a:ext uri="{FF2B5EF4-FFF2-40B4-BE49-F238E27FC236}">
                <a16:creationId xmlns:a16="http://schemas.microsoft.com/office/drawing/2014/main" id="{F268C5F8-2A6D-7694-AC19-B579D10450BE}"/>
              </a:ext>
            </a:extLst>
          </p:cNvPr>
          <p:cNvSpPr/>
          <p:nvPr/>
        </p:nvSpPr>
        <p:spPr>
          <a:xfrm>
            <a:off x="7417726" y="5033663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Network</a:t>
            </a:r>
            <a:endParaRPr sz="1800" b="1" dirty="0"/>
          </a:p>
        </p:txBody>
      </p:sp>
      <p:sp>
        <p:nvSpPr>
          <p:cNvPr id="65" name="Google Shape;528;p26">
            <a:extLst>
              <a:ext uri="{FF2B5EF4-FFF2-40B4-BE49-F238E27FC236}">
                <a16:creationId xmlns:a16="http://schemas.microsoft.com/office/drawing/2014/main" id="{5D9F9E12-BD55-5220-3A4E-112496FFDBB1}"/>
              </a:ext>
            </a:extLst>
          </p:cNvPr>
          <p:cNvSpPr/>
          <p:nvPr/>
        </p:nvSpPr>
        <p:spPr>
          <a:xfrm>
            <a:off x="9545348" y="2033344"/>
            <a:ext cx="2133233" cy="36331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Software as a Service</a:t>
            </a:r>
            <a:endParaRPr sz="2000" b="1" dirty="0"/>
          </a:p>
        </p:txBody>
      </p:sp>
      <p:sp>
        <p:nvSpPr>
          <p:cNvPr id="46" name="Google Shape;557;p26">
            <a:extLst>
              <a:ext uri="{FF2B5EF4-FFF2-40B4-BE49-F238E27FC236}">
                <a16:creationId xmlns:a16="http://schemas.microsoft.com/office/drawing/2014/main" id="{26C7FA86-48C7-BFCF-824C-D934970E25FE}"/>
              </a:ext>
            </a:extLst>
          </p:cNvPr>
          <p:cNvSpPr/>
          <p:nvPr/>
        </p:nvSpPr>
        <p:spPr>
          <a:xfrm>
            <a:off x="7635157" y="6117331"/>
            <a:ext cx="1910191" cy="496332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Furnizorul</a:t>
            </a:r>
            <a:r>
              <a:rPr lang="en-US" b="1" dirty="0"/>
              <a:t> de cloud </a:t>
            </a:r>
            <a:r>
              <a:rPr lang="en-US" b="1" dirty="0" err="1"/>
              <a:t>deține</a:t>
            </a:r>
            <a:r>
              <a:rPr lang="en-US" b="1" dirty="0"/>
              <a:t> </a:t>
            </a:r>
            <a:r>
              <a:rPr lang="en-US" b="1" dirty="0" err="1"/>
              <a:t>controlul</a:t>
            </a:r>
            <a:endParaRPr b="1" dirty="0"/>
          </a:p>
        </p:txBody>
      </p:sp>
      <p:sp>
        <p:nvSpPr>
          <p:cNvPr id="66" name="Google Shape;535;p26">
            <a:extLst>
              <a:ext uri="{FF2B5EF4-FFF2-40B4-BE49-F238E27FC236}">
                <a16:creationId xmlns:a16="http://schemas.microsoft.com/office/drawing/2014/main" id="{C235C5B0-7E15-34B1-9067-2948209AF9B3}"/>
              </a:ext>
            </a:extLst>
          </p:cNvPr>
          <p:cNvSpPr/>
          <p:nvPr/>
        </p:nvSpPr>
        <p:spPr>
          <a:xfrm>
            <a:off x="9669976" y="3956971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Server</a:t>
            </a:r>
            <a:endParaRPr sz="1800" b="1" dirty="0"/>
          </a:p>
        </p:txBody>
      </p:sp>
      <p:sp>
        <p:nvSpPr>
          <p:cNvPr id="67" name="Google Shape;535;p26">
            <a:extLst>
              <a:ext uri="{FF2B5EF4-FFF2-40B4-BE49-F238E27FC236}">
                <a16:creationId xmlns:a16="http://schemas.microsoft.com/office/drawing/2014/main" id="{9ED7532C-93FC-AE3C-D35A-54CA8E842F91}"/>
              </a:ext>
            </a:extLst>
          </p:cNvPr>
          <p:cNvSpPr/>
          <p:nvPr/>
        </p:nvSpPr>
        <p:spPr>
          <a:xfrm>
            <a:off x="9669976" y="4497098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Storage</a:t>
            </a:r>
            <a:endParaRPr sz="1800" b="1" dirty="0"/>
          </a:p>
        </p:txBody>
      </p:sp>
      <p:sp>
        <p:nvSpPr>
          <p:cNvPr id="68" name="Google Shape;535;p26">
            <a:extLst>
              <a:ext uri="{FF2B5EF4-FFF2-40B4-BE49-F238E27FC236}">
                <a16:creationId xmlns:a16="http://schemas.microsoft.com/office/drawing/2014/main" id="{00362617-8738-492F-89B9-1DF703675F6D}"/>
              </a:ext>
            </a:extLst>
          </p:cNvPr>
          <p:cNvSpPr/>
          <p:nvPr/>
        </p:nvSpPr>
        <p:spPr>
          <a:xfrm>
            <a:off x="9669977" y="5007025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Network</a:t>
            </a:r>
            <a:endParaRPr sz="1800" b="1" dirty="0"/>
          </a:p>
        </p:txBody>
      </p:sp>
      <p:sp>
        <p:nvSpPr>
          <p:cNvPr id="69" name="Google Shape;535;p26">
            <a:extLst>
              <a:ext uri="{FF2B5EF4-FFF2-40B4-BE49-F238E27FC236}">
                <a16:creationId xmlns:a16="http://schemas.microsoft.com/office/drawing/2014/main" id="{18423AB0-19F3-CDF2-CB53-E6769D52D003}"/>
              </a:ext>
            </a:extLst>
          </p:cNvPr>
          <p:cNvSpPr/>
          <p:nvPr/>
        </p:nvSpPr>
        <p:spPr>
          <a:xfrm>
            <a:off x="9669976" y="3437356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Runtime</a:t>
            </a:r>
            <a:endParaRPr sz="1800" b="1" dirty="0"/>
          </a:p>
        </p:txBody>
      </p:sp>
      <p:sp>
        <p:nvSpPr>
          <p:cNvPr id="70" name="Google Shape;535;p26">
            <a:extLst>
              <a:ext uri="{FF2B5EF4-FFF2-40B4-BE49-F238E27FC236}">
                <a16:creationId xmlns:a16="http://schemas.microsoft.com/office/drawing/2014/main" id="{11E18BD4-76A9-9E83-E506-C0E5A21A6185}"/>
              </a:ext>
            </a:extLst>
          </p:cNvPr>
          <p:cNvSpPr/>
          <p:nvPr/>
        </p:nvSpPr>
        <p:spPr>
          <a:xfrm>
            <a:off x="9669975" y="2863795"/>
            <a:ext cx="1883975" cy="396950"/>
          </a:xfrm>
          <a:prstGeom prst="rect">
            <a:avLst/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Application</a:t>
            </a:r>
            <a:endParaRPr sz="1800" b="1" dirty="0"/>
          </a:p>
        </p:txBody>
      </p:sp>
      <p:pic>
        <p:nvPicPr>
          <p:cNvPr id="2064" name="Picture 16" descr="Taxi PNG Images, Yellow Taxi, Moto Taxi Clipart - Free Transparent PNG Logos">
            <a:extLst>
              <a:ext uri="{FF2B5EF4-FFF2-40B4-BE49-F238E27FC236}">
                <a16:creationId xmlns:a16="http://schemas.microsoft.com/office/drawing/2014/main" id="{5C6D2B7B-9016-D490-8548-839510FB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008" y="1029560"/>
            <a:ext cx="2486977" cy="133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r Transparent Background | PNG Mart">
            <a:extLst>
              <a:ext uri="{FF2B5EF4-FFF2-40B4-BE49-F238E27FC236}">
                <a16:creationId xmlns:a16="http://schemas.microsoft.com/office/drawing/2014/main" id="{5046BAF8-10CE-D19C-E29C-FA6670E6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0" y="1109345"/>
            <a:ext cx="2240619" cy="12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esla Car Transparent Background | PNG Mart">
            <a:extLst>
              <a:ext uri="{FF2B5EF4-FFF2-40B4-BE49-F238E27FC236}">
                <a16:creationId xmlns:a16="http://schemas.microsoft.com/office/drawing/2014/main" id="{6FC6EE08-BFDF-5FA8-ED77-3FF1E35E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500" y="916951"/>
            <a:ext cx="2394109" cy="13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he business leasing experts. For 0-50 g/km vehicles | Five Star Rated |  Zero hassle | Zero emissions | Zero fees | Five star rated">
            <a:extLst>
              <a:ext uri="{FF2B5EF4-FFF2-40B4-BE49-F238E27FC236}">
                <a16:creationId xmlns:a16="http://schemas.microsoft.com/office/drawing/2014/main" id="{73D1A65C-A48F-5B36-80B7-8D0321A1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82" y="341224"/>
            <a:ext cx="1903393" cy="11420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Best Buy Logo PNG Transparent &amp; SVG Vector - Freebie Supply">
            <a:extLst>
              <a:ext uri="{FF2B5EF4-FFF2-40B4-BE49-F238E27FC236}">
                <a16:creationId xmlns:a16="http://schemas.microsoft.com/office/drawing/2014/main" id="{D8BB711B-0DF3-C8FC-FB2D-37990910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85" y="518418"/>
            <a:ext cx="875316" cy="8753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Mercedes car PNG transparent image download, size: 2013x878px">
            <a:extLst>
              <a:ext uri="{FF2B5EF4-FFF2-40B4-BE49-F238E27FC236}">
                <a16:creationId xmlns:a16="http://schemas.microsoft.com/office/drawing/2014/main" id="{C1B33A07-95A2-F082-B84B-B716441A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47" y="1147086"/>
            <a:ext cx="2554254" cy="11141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>
            <a:extLst>
              <a:ext uri="{FF2B5EF4-FFF2-40B4-BE49-F238E27FC236}">
                <a16:creationId xmlns:a16="http://schemas.microsoft.com/office/drawing/2014/main" id="{82EC28C4-269D-7A05-BF9B-7A4A98B5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33" y="759081"/>
            <a:ext cx="1287517" cy="3388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6" descr="Taxi logo PNG transparent image download, size: 1357x473px">
            <a:extLst>
              <a:ext uri="{FF2B5EF4-FFF2-40B4-BE49-F238E27FC236}">
                <a16:creationId xmlns:a16="http://schemas.microsoft.com/office/drawing/2014/main" id="{091C1348-445E-4942-92E2-100CBBBD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56" y="1142964"/>
            <a:ext cx="719429" cy="2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Mercedes PNG, Mercedes Benz Logo Free Clipart Download - Free Transparent  PNG Logos">
            <a:extLst>
              <a:ext uri="{FF2B5EF4-FFF2-40B4-BE49-F238E27FC236}">
                <a16:creationId xmlns:a16="http://schemas.microsoft.com/office/drawing/2014/main" id="{E2B7EEBF-A22A-F69F-CB89-D760A2FE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41" y="915550"/>
            <a:ext cx="2501714" cy="13635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>
            <a:extLst>
              <a:ext uri="{FF2B5EF4-FFF2-40B4-BE49-F238E27FC236}">
                <a16:creationId xmlns:a16="http://schemas.microsoft.com/office/drawing/2014/main" id="{003D61CF-C841-C449-5009-45AB05F3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99" y="924040"/>
            <a:ext cx="1264164" cy="4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31" grpId="0" animBg="1"/>
      <p:bldP spid="56" grpId="0" animBg="1"/>
      <p:bldP spid="57" grpId="0" animBg="1"/>
      <p:bldP spid="58" grpId="0" animBg="1"/>
      <p:bldP spid="1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46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B8EEC-4F14-7F6C-257F-7CAD8378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00+] Blue Cloud Backgrounds | Wallpapers.com">
            <a:extLst>
              <a:ext uri="{FF2B5EF4-FFF2-40B4-BE49-F238E27FC236}">
                <a16:creationId xmlns:a16="http://schemas.microsoft.com/office/drawing/2014/main" id="{CA0193C8-49A1-34CD-3C79-7BB3600F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DD96D-17C3-4770-2BF1-1B6145F3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</a:t>
            </a:r>
            <a:r>
              <a:rPr lang="en-US" dirty="0" err="1"/>
              <a:t>Blumix</a:t>
            </a:r>
            <a:r>
              <a:rPr lang="en-US" dirty="0"/>
              <a:t> Function</a:t>
            </a:r>
            <a:br>
              <a:rPr lang="en-US" dirty="0"/>
            </a:br>
            <a:r>
              <a:rPr lang="en-US" dirty="0"/>
              <a:t>as a service (II)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AD80F0-0656-AA91-1A8F-8EA6F7A16DC9}"/>
              </a:ext>
            </a:extLst>
          </p:cNvPr>
          <p:cNvSpPr/>
          <p:nvPr/>
        </p:nvSpPr>
        <p:spPr>
          <a:xfrm>
            <a:off x="3090530" y="5629948"/>
            <a:ext cx="7692081" cy="4924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http://localhost:8080/getPrimeNumbers?n=100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2C47CD4-3007-528B-63CB-FF7A8C21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3" y="4342470"/>
            <a:ext cx="2339212" cy="23119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C89F398-45D6-1A0D-50F6-E0964154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" y="6199442"/>
            <a:ext cx="970403" cy="3892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5AE1D-CBFB-CC06-A0D6-8A6114C02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530" y="2106703"/>
            <a:ext cx="8972806" cy="321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Demo">
            <a:extLst>
              <a:ext uri="{FF2B5EF4-FFF2-40B4-BE49-F238E27FC236}">
                <a16:creationId xmlns:a16="http://schemas.microsoft.com/office/drawing/2014/main" id="{8AF8776A-6A2A-E42A-C62F-878E2526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83" y="1721755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Public Cloud Services Comparison | A simple cloud comparison chart of all  the cloud services offered by the major public cloud vendors globally.">
            <a:extLst>
              <a:ext uri="{FF2B5EF4-FFF2-40B4-BE49-F238E27FC236}">
                <a16:creationId xmlns:a16="http://schemas.microsoft.com/office/drawing/2014/main" id="{24E8FBF3-F6C5-A482-50C9-BCAF63E6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3" y="4001596"/>
            <a:ext cx="1632476" cy="16324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8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Poanta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Cursului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639C5-9D20-BAB7-0D5F-EF6FCC54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521"/>
            <a:ext cx="12192000" cy="5516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7EA5C3-1B23-037D-4D24-58F7EC7BB8F7}"/>
              </a:ext>
            </a:extLst>
          </p:cNvPr>
          <p:cNvSpPr/>
          <p:nvPr/>
        </p:nvSpPr>
        <p:spPr>
          <a:xfrm>
            <a:off x="3121571" y="1267949"/>
            <a:ext cx="666905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  <a:t>Technically, Moses was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  <a:t>the first person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  <a:t>with a tablet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  <a:t>downloading data</a:t>
            </a:r>
            <a:b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</a:b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 Pro Cond Black" panose="020F0502020204030204" pitchFamily="34" charset="0"/>
              </a:rPr>
              <a:t>from the cloud.</a:t>
            </a:r>
          </a:p>
        </p:txBody>
      </p:sp>
    </p:spTree>
    <p:extLst>
      <p:ext uri="{BB962C8B-B14F-4D97-AF65-F5344CB8AC3E}">
        <p14:creationId xmlns:p14="http://schemas.microsoft.com/office/powerpoint/2010/main" val="23008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AB5F0-60A9-22BD-CF2C-0D9FD6E1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100+] Blue Cloud Backgrounds | Wallpapers.com">
            <a:extLst>
              <a:ext uri="{FF2B5EF4-FFF2-40B4-BE49-F238E27FC236}">
                <a16:creationId xmlns:a16="http://schemas.microsoft.com/office/drawing/2014/main" id="{2EE630BE-FE70-B784-90C3-3578DABF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7B65B-AD0C-6CE2-5D16-0A837FB6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Paradigme</a:t>
            </a:r>
            <a:r>
              <a:rPr lang="en-US" altLang="en-US" dirty="0"/>
              <a:t> ale</a:t>
            </a:r>
            <a:br>
              <a:rPr lang="en-US" altLang="en-US" dirty="0"/>
            </a:br>
            <a:r>
              <a:rPr lang="en-US" altLang="en-US" dirty="0" err="1"/>
              <a:t>sistemelor</a:t>
            </a:r>
            <a:r>
              <a:rPr lang="en-US" altLang="en-US" dirty="0"/>
              <a:t> </a:t>
            </a:r>
            <a:r>
              <a:rPr lang="en-US" altLang="en-US" dirty="0" err="1"/>
              <a:t>distribuite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1C6F4A-00E1-C85A-F42D-2AF1804B4B6D}"/>
              </a:ext>
            </a:extLst>
          </p:cNvPr>
          <p:cNvSpPr/>
          <p:nvPr/>
        </p:nvSpPr>
        <p:spPr bwMode="auto">
          <a:xfrm>
            <a:off x="2912137" y="2008550"/>
            <a:ext cx="7066355" cy="41983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Sisteme distribuite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8960A2-601B-95FF-FE7B-26CA3447BF8B}"/>
              </a:ext>
            </a:extLst>
          </p:cNvPr>
          <p:cNvCxnSpPr/>
          <p:nvPr/>
        </p:nvCxnSpPr>
        <p:spPr bwMode="auto">
          <a:xfrm>
            <a:off x="2912139" y="6206925"/>
            <a:ext cx="706635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0F475F-348E-EBCC-D998-A5C4F2F43A10}"/>
              </a:ext>
            </a:extLst>
          </p:cNvPr>
          <p:cNvCxnSpPr>
            <a:cxnSpLocks/>
          </p:cNvCxnSpPr>
          <p:nvPr/>
        </p:nvCxnSpPr>
        <p:spPr bwMode="auto">
          <a:xfrm flipV="1">
            <a:off x="2912139" y="2008551"/>
            <a:ext cx="0" cy="41983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719CAC7-2B72-8E25-533E-78115C1F1BF9}"/>
              </a:ext>
            </a:extLst>
          </p:cNvPr>
          <p:cNvSpPr/>
          <p:nvPr/>
        </p:nvSpPr>
        <p:spPr bwMode="auto">
          <a:xfrm>
            <a:off x="3004392" y="4220810"/>
            <a:ext cx="3165986" cy="18877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Clustere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B64A0-2F64-88E3-CA60-8C7F9572C2AF}"/>
              </a:ext>
            </a:extLst>
          </p:cNvPr>
          <p:cNvSpPr/>
          <p:nvPr/>
        </p:nvSpPr>
        <p:spPr bwMode="auto">
          <a:xfrm>
            <a:off x="3004392" y="2478963"/>
            <a:ext cx="3165986" cy="16926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Super-calculatoare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6F36EA-5C7E-065E-7547-EBAF70AE38DA}"/>
              </a:ext>
            </a:extLst>
          </p:cNvPr>
          <p:cNvSpPr/>
          <p:nvPr/>
        </p:nvSpPr>
        <p:spPr bwMode="auto">
          <a:xfrm>
            <a:off x="6249036" y="2478963"/>
            <a:ext cx="3628099" cy="3629636"/>
          </a:xfrm>
          <a:prstGeom prst="rect">
            <a:avLst/>
          </a:prstGeom>
          <a:solidFill>
            <a:srgbClr val="FED776"/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Web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EE581-1EA4-A756-3D16-01DB922C051A}"/>
              </a:ext>
            </a:extLst>
          </p:cNvPr>
          <p:cNvSpPr/>
          <p:nvPr/>
        </p:nvSpPr>
        <p:spPr bwMode="auto">
          <a:xfrm>
            <a:off x="6657075" y="3060604"/>
            <a:ext cx="2850199" cy="28218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Cloud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8D708-7A33-886D-2232-08A0C2763389}"/>
              </a:ext>
            </a:extLst>
          </p:cNvPr>
          <p:cNvSpPr/>
          <p:nvPr/>
        </p:nvSpPr>
        <p:spPr bwMode="auto">
          <a:xfrm>
            <a:off x="4415900" y="3368781"/>
            <a:ext cx="3327638" cy="2287539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Grid</a:t>
            </a: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8CBE8-42BE-7330-CFBD-BA7B022BBE11}"/>
              </a:ext>
            </a:extLst>
          </p:cNvPr>
          <p:cNvSpPr txBox="1"/>
          <p:nvPr/>
        </p:nvSpPr>
        <p:spPr>
          <a:xfrm>
            <a:off x="2465823" y="3559852"/>
            <a:ext cx="461665" cy="12211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o-RO" dirty="0"/>
              <a:t>Scalabilitate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97CC0-05FE-221D-58A3-2C12FBA14B4A}"/>
              </a:ext>
            </a:extLst>
          </p:cNvPr>
          <p:cNvSpPr txBox="1"/>
          <p:nvPr/>
        </p:nvSpPr>
        <p:spPr>
          <a:xfrm>
            <a:off x="3312452" y="6231505"/>
            <a:ext cx="21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Orientare pe aplicații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838EB-27C7-1694-80BE-49C0E8B090FE}"/>
              </a:ext>
            </a:extLst>
          </p:cNvPr>
          <p:cNvSpPr txBox="1"/>
          <p:nvPr/>
        </p:nvSpPr>
        <p:spPr>
          <a:xfrm>
            <a:off x="6850105" y="6231505"/>
            <a:ext cx="207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Orientare pe servicii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8831-5357-1694-2AA0-9B5C341E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100+] Blue Cloud Backgrounds | Wallpapers.com">
            <a:extLst>
              <a:ext uri="{FF2B5EF4-FFF2-40B4-BE49-F238E27FC236}">
                <a16:creationId xmlns:a16="http://schemas.microsoft.com/office/drawing/2014/main" id="{7E3C93FF-CB16-94E8-A04F-0DC3E7BE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771D7-0554-CC8D-F451-CC947F0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pt-BR" altLang="en-US" dirty="0"/>
              <a:t>Arhitectura pe niveluri</a:t>
            </a:r>
            <a:br>
              <a:rPr lang="pt-BR" altLang="en-US" dirty="0"/>
            </a:br>
            <a:r>
              <a:rPr lang="pt-BR" altLang="en-US" dirty="0"/>
              <a:t>a aplicațiilor distribuite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ABF9AA-CD95-5078-B0FF-2E811EDB3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116" y="1885949"/>
            <a:ext cx="2098126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459B0-77C3-4F5F-779A-3D0F9864E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842" y="1885948"/>
            <a:ext cx="2098126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A5AB1F-47ED-2DB1-D51B-08B0558F2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568" y="1885950"/>
            <a:ext cx="2068265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C07F0C-B327-1E0B-302B-19434D5A4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433" y="1885948"/>
            <a:ext cx="2074542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9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2B536-42DF-3F8E-3A33-CDE69142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100+] Blue Cloud Backgrounds | Wallpapers.com">
            <a:extLst>
              <a:ext uri="{FF2B5EF4-FFF2-40B4-BE49-F238E27FC236}">
                <a16:creationId xmlns:a16="http://schemas.microsoft.com/office/drawing/2014/main" id="{D763567A-27BA-2757-CB9B-CD2DD83D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407"/>
            <a:ext cx="12192000" cy="54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4C1FB-1B63-252D-BEA9-22A71B42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Avantajele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limitele</a:t>
            </a:r>
            <a:br>
              <a:rPr lang="en-US" altLang="en-US" dirty="0"/>
            </a:br>
            <a:r>
              <a:rPr lang="en-US" altLang="en-US" dirty="0" err="1"/>
              <a:t>modelelor</a:t>
            </a:r>
            <a:r>
              <a:rPr lang="en-US" altLang="en-US" dirty="0"/>
              <a:t> </a:t>
            </a:r>
            <a:r>
              <a:rPr lang="en-US" altLang="en-US" dirty="0" err="1"/>
              <a:t>distribuite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4C882AA-D076-42D5-FE2F-6428EF01D155}"/>
              </a:ext>
            </a:extLst>
          </p:cNvPr>
          <p:cNvSpPr txBox="1">
            <a:spLocks/>
          </p:cNvSpPr>
          <p:nvPr/>
        </p:nvSpPr>
        <p:spPr>
          <a:xfrm>
            <a:off x="1538134" y="6626225"/>
            <a:ext cx="295275" cy="231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5792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48CCB7-9F8C-400F-AADB-329156F4CE14}" type="slidenum">
              <a:rPr lang="en-US" b="1" smtClean="0"/>
              <a:pPr/>
              <a:t>7</a:t>
            </a:fld>
            <a:endParaRPr lang="en-US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D559B5-58A0-5AA6-DB9A-3F7D5B4B4268}"/>
              </a:ext>
            </a:extLst>
          </p:cNvPr>
          <p:cNvSpPr/>
          <p:nvPr/>
        </p:nvSpPr>
        <p:spPr bwMode="auto">
          <a:xfrm>
            <a:off x="1978743" y="1732526"/>
            <a:ext cx="4301611" cy="40537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C00000"/>
            </a:solidFill>
            <a:prstDash val="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3D22D-F1E5-5FAA-A2A7-95C8AE45BAB6}"/>
              </a:ext>
            </a:extLst>
          </p:cNvPr>
          <p:cNvSpPr/>
          <p:nvPr/>
        </p:nvSpPr>
        <p:spPr bwMode="auto">
          <a:xfrm>
            <a:off x="6280354" y="1732526"/>
            <a:ext cx="4301612" cy="405375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prstDash val="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E8E6C-2A07-F642-60C5-DB17FB8ED9A2}"/>
              </a:ext>
            </a:extLst>
          </p:cNvPr>
          <p:cNvSpPr txBox="1"/>
          <p:nvPr/>
        </p:nvSpPr>
        <p:spPr>
          <a:xfrm>
            <a:off x="2736366" y="2100041"/>
            <a:ext cx="191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Dificil de instalat și actualizat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20EE9-1D03-A073-755C-0B4578039714}"/>
              </a:ext>
            </a:extLst>
          </p:cNvPr>
          <p:cNvSpPr txBox="1"/>
          <p:nvPr/>
        </p:nvSpPr>
        <p:spPr>
          <a:xfrm>
            <a:off x="2163637" y="2870829"/>
            <a:ext cx="191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Amprentă ridicată asupra sistemului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75C1A-55C8-CC48-F1E1-F6FC9ADF259B}"/>
              </a:ext>
            </a:extLst>
          </p:cNvPr>
          <p:cNvSpPr txBox="1"/>
          <p:nvPr/>
        </p:nvSpPr>
        <p:spPr>
          <a:xfrm>
            <a:off x="2210340" y="3641617"/>
            <a:ext cx="191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Probleme cu versionarea dependențelor</a:t>
            </a:r>
            <a:endParaRPr 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44F94-2E7D-EE8D-7E2F-B76A8EFAC4A4}"/>
              </a:ext>
            </a:extLst>
          </p:cNvPr>
          <p:cNvSpPr txBox="1"/>
          <p:nvPr/>
        </p:nvSpPr>
        <p:spPr>
          <a:xfrm>
            <a:off x="2857081" y="4861846"/>
            <a:ext cx="191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Dependență de producător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38FB3-70C4-0CE1-ECC6-985353F04B81}"/>
              </a:ext>
            </a:extLst>
          </p:cNvPr>
          <p:cNvSpPr txBox="1"/>
          <p:nvPr/>
        </p:nvSpPr>
        <p:spPr>
          <a:xfrm>
            <a:off x="5637054" y="1871334"/>
            <a:ext cx="191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Adaptabilitate la dispozitive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B6769-17A2-1DF4-1EBC-101ADBD40144}"/>
              </a:ext>
            </a:extLst>
          </p:cNvPr>
          <p:cNvSpPr txBox="1"/>
          <p:nvPr/>
        </p:nvSpPr>
        <p:spPr>
          <a:xfrm>
            <a:off x="4618013" y="2342089"/>
            <a:ext cx="115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Interfață familiară</a:t>
            </a:r>
            <a:endParaRPr 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38719-B319-8983-634E-5CE65A502B20}"/>
              </a:ext>
            </a:extLst>
          </p:cNvPr>
          <p:cNvSpPr txBox="1"/>
          <p:nvPr/>
        </p:nvSpPr>
        <p:spPr>
          <a:xfrm>
            <a:off x="6664674" y="2379554"/>
            <a:ext cx="1703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Amprentă scăzută asupra sistemului</a:t>
            </a:r>
            <a:endParaRPr 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F483C1-DBD2-72B3-E1A8-3E3D0A8331E4}"/>
              </a:ext>
            </a:extLst>
          </p:cNvPr>
          <p:cNvSpPr txBox="1"/>
          <p:nvPr/>
        </p:nvSpPr>
        <p:spPr>
          <a:xfrm>
            <a:off x="4260845" y="3807611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Ușor de implementat</a:t>
            </a:r>
            <a:endParaRPr 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178D80-26CF-6AD6-92EA-55191F270A6A}"/>
              </a:ext>
            </a:extLst>
          </p:cNvPr>
          <p:cNvSpPr txBox="1"/>
          <p:nvPr/>
        </p:nvSpPr>
        <p:spPr>
          <a:xfrm>
            <a:off x="4610702" y="4373878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Performanțe</a:t>
            </a:r>
            <a:endParaRPr lang="en-US" sz="1600" b="1" dirty="0"/>
          </a:p>
          <a:p>
            <a:r>
              <a:rPr lang="ro-RO" sz="1600" b="1" dirty="0"/>
              <a:t>ridicate</a:t>
            </a:r>
            <a:endParaRPr 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7CF1DF-DE44-68DE-274A-F3820A5AA0F3}"/>
              </a:ext>
            </a:extLst>
          </p:cNvPr>
          <p:cNvSpPr txBox="1"/>
          <p:nvPr/>
        </p:nvSpPr>
        <p:spPr>
          <a:xfrm>
            <a:off x="4271254" y="3193517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Acces la resursele sistemului</a:t>
            </a: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91263-8FE5-471E-63DC-EE81D0ADFBF5}"/>
              </a:ext>
            </a:extLst>
          </p:cNvPr>
          <p:cNvSpPr txBox="1"/>
          <p:nvPr/>
        </p:nvSpPr>
        <p:spPr>
          <a:xfrm>
            <a:off x="6742726" y="3292331"/>
            <a:ext cx="201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Accesibilitate</a:t>
            </a:r>
            <a:endParaRPr 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CDE06-A36A-E040-DF9C-BEF40FFA07B3}"/>
              </a:ext>
            </a:extLst>
          </p:cNvPr>
          <p:cNvSpPr txBox="1"/>
          <p:nvPr/>
        </p:nvSpPr>
        <p:spPr>
          <a:xfrm>
            <a:off x="6711378" y="3718771"/>
            <a:ext cx="201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Spațiu de stocare</a:t>
            </a:r>
            <a:endParaRPr 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43463-C212-504E-3F20-0A8B0403C211}"/>
              </a:ext>
            </a:extLst>
          </p:cNvPr>
          <p:cNvSpPr txBox="1"/>
          <p:nvPr/>
        </p:nvSpPr>
        <p:spPr>
          <a:xfrm>
            <a:off x="6507763" y="4180226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Ușor de dezinstalat</a:t>
            </a:r>
            <a:br>
              <a:rPr lang="en-US" sz="1600" b="1" dirty="0"/>
            </a:br>
            <a:r>
              <a:rPr lang="ro-RO" sz="1600" b="1" dirty="0"/>
              <a:t>și actualizat</a:t>
            </a:r>
            <a:endParaRPr 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145DA3-04E3-32D7-C1EB-177CC2FB96F8}"/>
              </a:ext>
            </a:extLst>
          </p:cNvPr>
          <p:cNvSpPr txBox="1"/>
          <p:nvPr/>
        </p:nvSpPr>
        <p:spPr>
          <a:xfrm>
            <a:off x="8368652" y="2161059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Dependență de conexiune</a:t>
            </a:r>
            <a:endParaRPr 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E4AA80-C1A2-81B2-553E-93250EDAA7E4}"/>
              </a:ext>
            </a:extLst>
          </p:cNvPr>
          <p:cNvSpPr txBox="1"/>
          <p:nvPr/>
        </p:nvSpPr>
        <p:spPr>
          <a:xfrm>
            <a:off x="8541235" y="2882939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Interfață slab dezvoltată</a:t>
            </a:r>
            <a:endParaRPr 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E0D58-007A-2957-AB57-A07E9656F2D0}"/>
              </a:ext>
            </a:extLst>
          </p:cNvPr>
          <p:cNvSpPr txBox="1"/>
          <p:nvPr/>
        </p:nvSpPr>
        <p:spPr>
          <a:xfrm>
            <a:off x="8473220" y="3645897"/>
            <a:ext cx="201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Acces limtat la resursele sistemului</a:t>
            </a:r>
            <a:endParaRPr 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C49EA3-CCC3-AB91-820A-04387EAD0FC3}"/>
              </a:ext>
            </a:extLst>
          </p:cNvPr>
          <p:cNvSpPr txBox="1"/>
          <p:nvPr/>
        </p:nvSpPr>
        <p:spPr>
          <a:xfrm>
            <a:off x="8222056" y="4666266"/>
            <a:ext cx="2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Dificil de implementat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9ADA14-2F0A-B351-0575-722F1F7C280E}"/>
              </a:ext>
            </a:extLst>
          </p:cNvPr>
          <p:cNvSpPr txBox="1"/>
          <p:nvPr/>
        </p:nvSpPr>
        <p:spPr>
          <a:xfrm>
            <a:off x="2607484" y="6132330"/>
            <a:ext cx="2723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Aplicație Client-Server</a:t>
            </a:r>
          </a:p>
          <a:p>
            <a:r>
              <a:rPr lang="ro-RO" dirty="0"/>
              <a:t>(Thick Client)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014403-1D22-A514-C3AA-3F5BA7D65530}"/>
              </a:ext>
            </a:extLst>
          </p:cNvPr>
          <p:cNvSpPr txBox="1"/>
          <p:nvPr/>
        </p:nvSpPr>
        <p:spPr>
          <a:xfrm>
            <a:off x="5499742" y="6140430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Aplicație Cloud</a:t>
            </a:r>
          </a:p>
          <a:p>
            <a:r>
              <a:rPr lang="ro-RO" dirty="0"/>
              <a:t>(Smart Client)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E7C2D-3377-4D0D-183F-9D3CB4FB6849}"/>
              </a:ext>
            </a:extLst>
          </p:cNvPr>
          <p:cNvSpPr txBox="1"/>
          <p:nvPr/>
        </p:nvSpPr>
        <p:spPr>
          <a:xfrm>
            <a:off x="7877913" y="6133975"/>
            <a:ext cx="1765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Aplicație Web</a:t>
            </a:r>
          </a:p>
          <a:p>
            <a:r>
              <a:rPr lang="ro-RO" dirty="0"/>
              <a:t>(Thin Client)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8ABFE-AE2D-1618-D349-D9D9625EB493}"/>
              </a:ext>
            </a:extLst>
          </p:cNvPr>
          <p:cNvSpPr txBox="1"/>
          <p:nvPr/>
        </p:nvSpPr>
        <p:spPr>
          <a:xfrm>
            <a:off x="5825921" y="4885941"/>
            <a:ext cx="201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dirty="0"/>
              <a:t>Gestiune</a:t>
            </a:r>
            <a:br>
              <a:rPr lang="en-US" sz="1600" b="1" dirty="0"/>
            </a:br>
            <a:r>
              <a:rPr lang="ro-RO" sz="1600" b="1" dirty="0"/>
              <a:t>inteligentă</a:t>
            </a:r>
            <a:br>
              <a:rPr lang="en-US" sz="1600" b="1" dirty="0"/>
            </a:br>
            <a:r>
              <a:rPr lang="ro-RO" sz="1600" b="1" dirty="0"/>
              <a:t>a datelor</a:t>
            </a:r>
            <a:endParaRPr lang="en-US" sz="1600" b="1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E752A3-6197-E879-439F-520FC4AC047F}"/>
              </a:ext>
            </a:extLst>
          </p:cNvPr>
          <p:cNvSpPr/>
          <p:nvPr/>
        </p:nvSpPr>
        <p:spPr bwMode="auto">
          <a:xfrm>
            <a:off x="4166665" y="1629631"/>
            <a:ext cx="4210666" cy="4053758"/>
          </a:xfrm>
          <a:prstGeom prst="ellipse">
            <a:avLst/>
          </a:prstGeom>
          <a:solidFill>
            <a:srgbClr val="7030A0">
              <a:alpha val="24706"/>
            </a:srgbClr>
          </a:solidFill>
          <a:ln w="25400">
            <a:solidFill>
              <a:srgbClr val="7030A0"/>
            </a:solidFill>
            <a:prstDash val="dash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7852-5612-69CB-8868-560D369A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61C3-E838-40A8-B070-90E0FC6A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en-US" dirty="0"/>
              <a:t>Componentele</a:t>
            </a:r>
            <a:r>
              <a:rPr lang="en-US" altLang="en-US" dirty="0"/>
              <a:t> re</a:t>
            </a:r>
            <a:r>
              <a:rPr lang="ro-RO" altLang="en-US" dirty="0"/>
              <a:t>ț</a:t>
            </a:r>
            <a:r>
              <a:rPr lang="en-US" altLang="en-US" dirty="0" err="1"/>
              <a:t>elelor</a:t>
            </a:r>
            <a:r>
              <a:rPr lang="en-US" altLang="en-US" dirty="0"/>
              <a:t> cloud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DCE9E-7600-0431-D4E2-002C00414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b="1" dirty="0"/>
              <a:t>VPC (Virtual Private Cloud)</a:t>
            </a:r>
            <a:r>
              <a:rPr lang="ro-RO" sz="2400" b="1" dirty="0"/>
              <a:t>:</a:t>
            </a:r>
          </a:p>
          <a:p>
            <a:pPr lvl="1"/>
            <a:r>
              <a:rPr lang="ro-RO" sz="2200" dirty="0"/>
              <a:t>S</a:t>
            </a:r>
            <a:r>
              <a:rPr lang="en-US" sz="2200" dirty="0" err="1"/>
              <a:t>pațiu</a:t>
            </a:r>
            <a:r>
              <a:rPr lang="en-US" sz="2200" dirty="0"/>
              <a:t> </a:t>
            </a:r>
            <a:r>
              <a:rPr lang="en-US" sz="2200" dirty="0" err="1"/>
              <a:t>izolat</a:t>
            </a:r>
            <a:r>
              <a:rPr lang="en-US" sz="2200" dirty="0"/>
              <a:t> logic </a:t>
            </a:r>
            <a:r>
              <a:rPr lang="en-US" sz="2200" dirty="0" err="1"/>
              <a:t>în</a:t>
            </a:r>
            <a:r>
              <a:rPr lang="en-US" sz="2200" dirty="0"/>
              <a:t> cloud</a:t>
            </a:r>
            <a:r>
              <a:rPr lang="ro-RO" sz="2200" dirty="0"/>
              <a:t>.</a:t>
            </a:r>
            <a:endParaRPr lang="en-US" sz="2200" dirty="0"/>
          </a:p>
          <a:p>
            <a:r>
              <a:rPr lang="en-US" sz="2400" b="1" dirty="0" err="1"/>
              <a:t>Subrețele</a:t>
            </a:r>
            <a:r>
              <a:rPr lang="ro-RO" sz="2400" dirty="0"/>
              <a:t>:</a:t>
            </a:r>
          </a:p>
          <a:p>
            <a:pPr lvl="1"/>
            <a:r>
              <a:rPr lang="ro-RO" sz="2200" dirty="0"/>
              <a:t>D</a:t>
            </a:r>
            <a:r>
              <a:rPr lang="en-US" sz="2200" dirty="0" err="1"/>
              <a:t>iviziuni</a:t>
            </a:r>
            <a:r>
              <a:rPr lang="en-US" sz="2200" dirty="0"/>
              <a:t> ale VPC-</a:t>
            </a:r>
            <a:r>
              <a:rPr lang="en-US" sz="2200" dirty="0" err="1"/>
              <a:t>ului</a:t>
            </a:r>
            <a:r>
              <a:rPr lang="en-US" sz="2200" dirty="0"/>
              <a:t>, </a:t>
            </a:r>
            <a:r>
              <a:rPr lang="en-US" sz="2200" dirty="0" err="1"/>
              <a:t>publice</a:t>
            </a:r>
            <a:r>
              <a:rPr lang="ro-RO" sz="2200" dirty="0"/>
              <a:t> </a:t>
            </a:r>
            <a:r>
              <a:rPr lang="en-US" sz="2200" dirty="0"/>
              <a:t>/</a:t>
            </a:r>
            <a:r>
              <a:rPr lang="ro-RO" sz="2200" dirty="0"/>
              <a:t> </a:t>
            </a:r>
            <a:r>
              <a:rPr lang="en-US" sz="2200" dirty="0"/>
              <a:t>private</a:t>
            </a:r>
            <a:r>
              <a:rPr lang="ro-RO" sz="2200" dirty="0"/>
              <a:t>.</a:t>
            </a:r>
            <a:endParaRPr lang="en-US" sz="2200" dirty="0"/>
          </a:p>
          <a:p>
            <a:r>
              <a:rPr lang="en-US" sz="2400" b="1" dirty="0"/>
              <a:t>Gateway</a:t>
            </a:r>
            <a:r>
              <a:rPr lang="ro-RO" sz="2400" b="1" dirty="0"/>
              <a:t>-uri</a:t>
            </a:r>
            <a:r>
              <a:rPr lang="ro-RO" sz="2400" dirty="0"/>
              <a:t>:</a:t>
            </a:r>
          </a:p>
          <a:p>
            <a:pPr lvl="1"/>
            <a:r>
              <a:rPr lang="ro-RO" sz="2200" dirty="0"/>
              <a:t>P</a:t>
            </a:r>
            <a:r>
              <a:rPr lang="en-US" sz="2200" dirty="0" err="1"/>
              <a:t>entru</a:t>
            </a:r>
            <a:r>
              <a:rPr lang="en-US" sz="2200" dirty="0"/>
              <a:t> </a:t>
            </a:r>
            <a:r>
              <a:rPr lang="en-US" sz="2200" dirty="0" err="1"/>
              <a:t>acces</a:t>
            </a:r>
            <a:r>
              <a:rPr lang="en-US" sz="2200" dirty="0"/>
              <a:t> public (Internet Gateway)</a:t>
            </a:r>
            <a:br>
              <a:rPr lang="ro-RO" sz="2200" dirty="0"/>
            </a:b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privat</a:t>
            </a:r>
            <a:r>
              <a:rPr lang="en-US" sz="2200" dirty="0"/>
              <a:t> (VPN Gateway)</a:t>
            </a:r>
            <a:r>
              <a:rPr lang="ro-RO" sz="2200" dirty="0"/>
              <a:t>.</a:t>
            </a:r>
            <a:endParaRPr lang="en-US" sz="2200" dirty="0"/>
          </a:p>
          <a:p>
            <a:r>
              <a:rPr lang="en-US" sz="2400" b="1" dirty="0"/>
              <a:t>Tab</a:t>
            </a:r>
            <a:r>
              <a:rPr lang="ro-RO" sz="2400" b="1" dirty="0"/>
              <a:t>ele de rutare</a:t>
            </a:r>
            <a:r>
              <a:rPr lang="ro-RO" sz="2400" dirty="0"/>
              <a:t>:</a:t>
            </a:r>
          </a:p>
          <a:p>
            <a:pPr lvl="1"/>
            <a:r>
              <a:rPr lang="ro-RO" sz="2200" dirty="0"/>
              <a:t>R</a:t>
            </a:r>
            <a:r>
              <a:rPr lang="en-US" sz="2200" dirty="0" err="1"/>
              <a:t>eguli</a:t>
            </a:r>
            <a:r>
              <a:rPr lang="en-US" sz="2200" dirty="0"/>
              <a:t> de </a:t>
            </a:r>
            <a:r>
              <a:rPr lang="en-US" sz="2200" dirty="0" err="1"/>
              <a:t>rutare</a:t>
            </a:r>
            <a:r>
              <a:rPr lang="en-US" sz="2200" dirty="0"/>
              <a:t> a </a:t>
            </a:r>
            <a:r>
              <a:rPr lang="en-US" sz="2200" dirty="0" err="1"/>
              <a:t>traficului</a:t>
            </a:r>
            <a:r>
              <a:rPr lang="ro-RO" sz="2200" dirty="0"/>
              <a:t>.</a:t>
            </a:r>
            <a:endParaRPr lang="en-US" sz="2200" dirty="0"/>
          </a:p>
          <a:p>
            <a:r>
              <a:rPr lang="ro-RO" sz="2400" b="1" dirty="0"/>
              <a:t>Interfețe de rețea</a:t>
            </a:r>
            <a:r>
              <a:rPr lang="ro-RO" sz="2400" dirty="0"/>
              <a:t>:</a:t>
            </a:r>
          </a:p>
          <a:p>
            <a:pPr lvl="1"/>
            <a:r>
              <a:rPr lang="ro-RO" sz="2200" dirty="0"/>
              <a:t>P</a:t>
            </a:r>
            <a:r>
              <a:rPr lang="en-US" sz="2200" dirty="0" err="1"/>
              <a:t>lăci</a:t>
            </a:r>
            <a:r>
              <a:rPr lang="en-US" sz="2200" dirty="0"/>
              <a:t> de </a:t>
            </a:r>
            <a:r>
              <a:rPr lang="en-US" sz="2200" dirty="0" err="1"/>
              <a:t>rețea</a:t>
            </a:r>
            <a:r>
              <a:rPr lang="en-US" sz="2200" dirty="0"/>
              <a:t> </a:t>
            </a:r>
            <a:r>
              <a:rPr lang="en-US" sz="2200" dirty="0" err="1"/>
              <a:t>virtuale</a:t>
            </a:r>
            <a:r>
              <a:rPr lang="en-US" sz="2200" dirty="0"/>
              <a:t> (ENI </a:t>
            </a:r>
            <a:r>
              <a:rPr lang="en-US" sz="2200" dirty="0" err="1"/>
              <a:t>în</a:t>
            </a:r>
            <a:r>
              <a:rPr lang="en-US" sz="2200" dirty="0"/>
              <a:t> AWS)</a:t>
            </a:r>
            <a:r>
              <a:rPr lang="ro-RO" sz="2200" dirty="0"/>
              <a:t>.</a:t>
            </a:r>
            <a:endParaRPr lang="en-US" sz="2200" dirty="0"/>
          </a:p>
        </p:txBody>
      </p:sp>
      <p:pic>
        <p:nvPicPr>
          <p:cNvPr id="2050" name="Picture 2" descr="How Do Sensors Detect Different Cloud Types? The Science Explained">
            <a:extLst>
              <a:ext uri="{FF2B5EF4-FFF2-40B4-BE49-F238E27FC236}">
                <a16:creationId xmlns:a16="http://schemas.microsoft.com/office/drawing/2014/main" id="{4FBF35FC-3816-7F07-02ED-4B477DCA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44" y="2204483"/>
            <a:ext cx="6207867" cy="3652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E8D0D-BC57-E873-AE0F-3F88AB33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06" y="2685260"/>
            <a:ext cx="1927151" cy="2623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2F405-0392-0899-0920-009B7685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984" y="2685260"/>
            <a:ext cx="1609685" cy="2597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BA84-8C4E-6851-05B3-15C4E576C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244" y="2685260"/>
            <a:ext cx="1653153" cy="2597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96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C224-180E-3407-9771-7CCF4C90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7998-9919-BCA7-65A9-40C5A461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Virtual Private Cloud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17859-3254-B8A1-A116-4EA226D03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400" dirty="0"/>
              <a:t>Un </a:t>
            </a:r>
            <a:r>
              <a:rPr lang="en-US" sz="2400" b="1" dirty="0"/>
              <a:t>Virtual Private Cloud (VPC)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un </a:t>
            </a:r>
            <a:r>
              <a:rPr lang="en-US" sz="2400" dirty="0" err="1"/>
              <a:t>mediu</a:t>
            </a:r>
            <a:r>
              <a:rPr lang="en-US" sz="2400" dirty="0"/>
              <a:t> </a:t>
            </a:r>
            <a:r>
              <a:rPr lang="en-US" sz="2400" dirty="0" err="1"/>
              <a:t>izolat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cloud </a:t>
            </a:r>
            <a:r>
              <a:rPr lang="en-US" sz="2400" dirty="0" err="1"/>
              <a:t>în</a:t>
            </a:r>
            <a:r>
              <a:rPr lang="en-US" sz="2400" dirty="0"/>
              <a:t> care </a:t>
            </a:r>
            <a:r>
              <a:rPr lang="ro-RO" sz="2400" dirty="0"/>
              <a:t>putem rula </a:t>
            </a:r>
            <a:r>
              <a:rPr lang="en-US" sz="2400" dirty="0" err="1"/>
              <a:t>servere</a:t>
            </a:r>
            <a:r>
              <a:rPr lang="en-US" sz="2400" dirty="0"/>
              <a:t> </a:t>
            </a:r>
            <a:r>
              <a:rPr lang="en-US" sz="2400" dirty="0" err="1"/>
              <a:t>virtuale</a:t>
            </a:r>
            <a:r>
              <a:rPr lang="en-US" sz="2400" dirty="0"/>
              <a:t>, </a:t>
            </a:r>
            <a:r>
              <a:rPr lang="en-US" sz="2400" dirty="0" err="1"/>
              <a:t>baze</a:t>
            </a:r>
            <a:r>
              <a:rPr lang="en-US" sz="2400" dirty="0"/>
              <a:t> de date, load balancers</a:t>
            </a:r>
            <a:r>
              <a:rPr lang="ro-RO" sz="2400" dirty="0"/>
              <a:t>,</a:t>
            </a:r>
            <a:r>
              <a:rPr lang="en-US" sz="2400" dirty="0"/>
              <a:t> etc.</a:t>
            </a:r>
            <a:r>
              <a:rPr lang="ro-RO" sz="240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într</a:t>
            </a:r>
            <a:r>
              <a:rPr lang="en-US" sz="2400" dirty="0"/>
              <a:t>-un mod </a:t>
            </a:r>
            <a:r>
              <a:rPr lang="en-US" sz="2400" dirty="0" err="1"/>
              <a:t>controlat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sigur</a:t>
            </a:r>
            <a:r>
              <a:rPr lang="ro-RO" sz="2400" dirty="0"/>
              <a:t>, oferind o</a:t>
            </a:r>
            <a:r>
              <a:rPr lang="en-US" sz="2400" dirty="0"/>
              <a:t> </a:t>
            </a:r>
            <a:r>
              <a:rPr lang="en-US" sz="2400" dirty="0" err="1"/>
              <a:t>rețea</a:t>
            </a:r>
            <a:r>
              <a:rPr lang="en-US" sz="2400" dirty="0"/>
              <a:t> </a:t>
            </a:r>
            <a:r>
              <a:rPr lang="en-US" sz="2400" dirty="0" err="1"/>
              <a:t>privată</a:t>
            </a:r>
            <a:r>
              <a:rPr lang="en-US" sz="2400" dirty="0"/>
              <a:t> </a:t>
            </a:r>
            <a:r>
              <a:rPr lang="en-US" sz="2400" dirty="0" err="1"/>
              <a:t>virtuală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cadrul</a:t>
            </a:r>
            <a:r>
              <a:rPr lang="en-US" sz="2400" dirty="0"/>
              <a:t> </a:t>
            </a:r>
            <a:r>
              <a:rPr lang="en-US" sz="2400" dirty="0" err="1"/>
              <a:t>infrastructurii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provider de cloud public, precum Amazon Web Services (AWS), Google Cloud Platform (GCP) </a:t>
            </a:r>
            <a:r>
              <a:rPr lang="en-US" sz="2400" dirty="0" err="1"/>
              <a:t>sau</a:t>
            </a:r>
            <a:r>
              <a:rPr lang="en-US" sz="2400" dirty="0"/>
              <a:t> Microsoft Azure.</a:t>
            </a:r>
            <a:endParaRPr lang="ro-RO" sz="2400" dirty="0"/>
          </a:p>
          <a:p>
            <a:pPr marL="0" indent="0">
              <a:buNone/>
            </a:pPr>
            <a:r>
              <a:rPr lang="it-IT" sz="2400" dirty="0"/>
              <a:t>Caracteristici principale ale unui </a:t>
            </a:r>
            <a:r>
              <a:rPr lang="it-IT" sz="2400" b="1" dirty="0"/>
              <a:t>VPC</a:t>
            </a:r>
            <a:r>
              <a:rPr lang="ro-RO" sz="2400" dirty="0"/>
              <a:t>:</a:t>
            </a:r>
          </a:p>
          <a:p>
            <a:r>
              <a:rPr lang="en-US" sz="2400" dirty="0" err="1"/>
              <a:t>Izolare</a:t>
            </a:r>
            <a:r>
              <a:rPr lang="en-US" sz="2400" dirty="0"/>
              <a:t> </a:t>
            </a:r>
            <a:r>
              <a:rPr lang="en-US" sz="2400" dirty="0" err="1"/>
              <a:t>logică</a:t>
            </a:r>
            <a:r>
              <a:rPr lang="ro-RO" sz="2400" dirty="0"/>
              <a:t>:</a:t>
            </a:r>
          </a:p>
          <a:p>
            <a:pPr lvl="1"/>
            <a:r>
              <a:rPr lang="en-US" sz="2000" dirty="0" err="1"/>
              <a:t>Resursele</a:t>
            </a:r>
            <a:r>
              <a:rPr lang="en-US" sz="2000" dirty="0"/>
              <a:t> </a:t>
            </a:r>
            <a:r>
              <a:rPr lang="ro-RO" sz="2000" dirty="0"/>
              <a:t>unui client </a:t>
            </a:r>
            <a:r>
              <a:rPr lang="en-US" sz="2000" dirty="0"/>
              <a:t>sunt separate logic de </a:t>
            </a:r>
            <a:r>
              <a:rPr lang="en-US" sz="2000" dirty="0" err="1"/>
              <a:t>cele</a:t>
            </a:r>
            <a:r>
              <a:rPr lang="en-US" sz="2000" dirty="0"/>
              <a:t> ale </a:t>
            </a:r>
            <a:r>
              <a:rPr lang="en-US" sz="2000" dirty="0" err="1"/>
              <a:t>altor</a:t>
            </a:r>
            <a:r>
              <a:rPr lang="en-US" sz="2000" dirty="0"/>
              <a:t> </a:t>
            </a:r>
            <a:r>
              <a:rPr lang="en-US" sz="2000" dirty="0" err="1"/>
              <a:t>clienți</a:t>
            </a:r>
            <a:r>
              <a:rPr lang="en-US" sz="2000" dirty="0"/>
              <a:t> din </a:t>
            </a:r>
            <a:r>
              <a:rPr lang="en-US" sz="2000" dirty="0" err="1"/>
              <a:t>același</a:t>
            </a:r>
            <a:r>
              <a:rPr lang="en-US" sz="2000" dirty="0"/>
              <a:t> cloud public</a:t>
            </a:r>
            <a:r>
              <a:rPr lang="ro-RO" sz="2000" dirty="0"/>
              <a:t>;</a:t>
            </a:r>
          </a:p>
          <a:p>
            <a:pPr lvl="1"/>
            <a:r>
              <a:rPr lang="en-US" sz="2000" dirty="0" err="1"/>
              <a:t>Traficul</a:t>
            </a:r>
            <a:r>
              <a:rPr lang="en-US" sz="2000" dirty="0"/>
              <a:t> de </a:t>
            </a:r>
            <a:r>
              <a:rPr lang="en-US" sz="2000" dirty="0" err="1"/>
              <a:t>rețea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izolat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rute</a:t>
            </a:r>
            <a:r>
              <a:rPr lang="en-US" sz="2000" dirty="0"/>
              <a:t>, sub</a:t>
            </a:r>
            <a:r>
              <a:rPr lang="ro-RO" sz="2000" dirty="0"/>
              <a:t>rețele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reguli de firewall</a:t>
            </a:r>
            <a:r>
              <a:rPr lang="ro-RO" sz="2000" dirty="0"/>
              <a:t>.</a:t>
            </a:r>
          </a:p>
          <a:p>
            <a:r>
              <a:rPr lang="en-US" sz="2400" dirty="0"/>
              <a:t>Sub</a:t>
            </a:r>
            <a:r>
              <a:rPr lang="ro-RO" sz="2400" dirty="0"/>
              <a:t>rețele:</a:t>
            </a:r>
          </a:p>
          <a:p>
            <a:pPr lvl="1"/>
            <a:r>
              <a:rPr lang="en-US" sz="2000" dirty="0"/>
              <a:t>VPC-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ro-RO" sz="2000" dirty="0"/>
              <a:t>poate fi împărțit </a:t>
            </a:r>
            <a:r>
              <a:rPr lang="en-US" sz="2000" dirty="0" err="1"/>
              <a:t>în</a:t>
            </a:r>
            <a:r>
              <a:rPr lang="en-US" sz="2000" dirty="0"/>
              <a:t> sub</a:t>
            </a:r>
            <a:r>
              <a:rPr lang="ro-RO" sz="2000" dirty="0"/>
              <a:t>rețele</a:t>
            </a:r>
            <a:r>
              <a:rPr lang="en-US" sz="2000" dirty="0"/>
              <a:t> </a:t>
            </a:r>
            <a:r>
              <a:rPr lang="en-US" sz="2000" dirty="0" err="1"/>
              <a:t>publice</a:t>
            </a:r>
            <a:r>
              <a:rPr lang="ro-RO" sz="2000" dirty="0"/>
              <a:t> </a:t>
            </a:r>
            <a:r>
              <a:rPr lang="en-US" sz="2000" dirty="0" err="1"/>
              <a:t>accesibile</a:t>
            </a:r>
            <a:r>
              <a:rPr lang="en-US" sz="2000" dirty="0"/>
              <a:t> din </a:t>
            </a:r>
            <a:r>
              <a:rPr lang="ro-RO" sz="2000" dirty="0"/>
              <a:t>I</a:t>
            </a:r>
            <a:r>
              <a:rPr lang="en-US" sz="2000" dirty="0" err="1"/>
              <a:t>nternet</a:t>
            </a:r>
            <a:r>
              <a:rPr lang="ro-RO" sz="2000" dirty="0"/>
              <a:t>,</a:t>
            </a:r>
            <a:r>
              <a:rPr lang="en-US" sz="2000" dirty="0"/>
              <a:t> </a:t>
            </a:r>
            <a:r>
              <a:rPr lang="ro-RO" sz="2000" dirty="0"/>
              <a:t>respectiv</a:t>
            </a:r>
            <a:r>
              <a:rPr lang="en-US" sz="2000" dirty="0"/>
              <a:t> private</a:t>
            </a:r>
            <a:r>
              <a:rPr lang="ro-RO" sz="2000" dirty="0"/>
              <a:t>, care nu sunt </a:t>
            </a:r>
            <a:r>
              <a:rPr lang="en-US" sz="2000" dirty="0" err="1"/>
              <a:t>accesibile</a:t>
            </a:r>
            <a:r>
              <a:rPr lang="en-US" sz="2000" dirty="0"/>
              <a:t> direct din </a:t>
            </a:r>
            <a:r>
              <a:rPr lang="ro-RO" sz="2000" dirty="0"/>
              <a:t>I</a:t>
            </a:r>
            <a:r>
              <a:rPr lang="en-US" sz="2000" dirty="0" err="1"/>
              <a:t>nternet</a:t>
            </a:r>
            <a:r>
              <a:rPr lang="ro-RO" sz="2000" dirty="0"/>
              <a:t> (d</a:t>
            </a:r>
            <a:r>
              <a:rPr lang="en-US" sz="2000" dirty="0"/>
              <a:t>e </a:t>
            </a:r>
            <a:r>
              <a:rPr lang="en-US" sz="2000" dirty="0" err="1"/>
              <a:t>exemplu</a:t>
            </a:r>
            <a:r>
              <a:rPr lang="en-US" sz="2000" dirty="0"/>
              <a:t>: frontend-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poate</a:t>
            </a:r>
            <a:r>
              <a:rPr lang="en-US" sz="2000" dirty="0"/>
              <a:t> fi </a:t>
            </a:r>
            <a:r>
              <a:rPr lang="en-US" sz="2000" dirty="0" err="1"/>
              <a:t>în</a:t>
            </a:r>
            <a:r>
              <a:rPr lang="en-US" sz="2000" dirty="0"/>
              <a:t> subnet public, backend-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subnet </a:t>
            </a:r>
            <a:r>
              <a:rPr lang="en-US" sz="2000" dirty="0" err="1"/>
              <a:t>privat</a:t>
            </a:r>
            <a:r>
              <a:rPr lang="ro-RO" sz="2000" dirty="0"/>
              <a:t>).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6266</TotalTime>
  <Words>3318</Words>
  <Application>Microsoft Office PowerPoint</Application>
  <PresentationFormat>Widescreen</PresentationFormat>
  <Paragraphs>440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Verdana Pro Cond Black</vt:lpstr>
      <vt:lpstr>1_Custom Design</vt:lpstr>
      <vt:lpstr>Custom Design</vt:lpstr>
      <vt:lpstr>Rețele de calculatoare</vt:lpstr>
      <vt:lpstr>Vă mulțumesc că ați venit la curs!</vt:lpstr>
      <vt:lpstr>Cloud Computing</vt:lpstr>
      <vt:lpstr>Modele de Cloud</vt:lpstr>
      <vt:lpstr>Paradigme ale sistemelor distribuite</vt:lpstr>
      <vt:lpstr>Arhitectura pe niveluri a aplicațiilor distribuite</vt:lpstr>
      <vt:lpstr>Avantajele și limitele modelelor distribuite</vt:lpstr>
      <vt:lpstr>Componentele rețelelor cloud</vt:lpstr>
      <vt:lpstr>Virtual Private Cloud</vt:lpstr>
      <vt:lpstr>Virtual Private Cloud (II)</vt:lpstr>
      <vt:lpstr>Virtual Private Cloud (III)</vt:lpstr>
      <vt:lpstr>Exemplu: Arhitectură VPC pentru o aplicație web în AWS</vt:lpstr>
      <vt:lpstr>Exemplu: Arhitectură VPC pentru o aplicație web în AWS (II)</vt:lpstr>
      <vt:lpstr>Concepte cheie în rețele cloud</vt:lpstr>
      <vt:lpstr>Rețele Software-Defined în Cloud</vt:lpstr>
      <vt:lpstr>Componentele unui SDN</vt:lpstr>
      <vt:lpstr>Conectivitate și Extindere</vt:lpstr>
      <vt:lpstr>Value-added Network</vt:lpstr>
      <vt:lpstr>Componentele unei VAN</vt:lpstr>
      <vt:lpstr>Componentele unei VAN (II)</vt:lpstr>
      <vt:lpstr>Componentele unei VAN (III)</vt:lpstr>
      <vt:lpstr>Gateway EDI</vt:lpstr>
      <vt:lpstr>API Gateway</vt:lpstr>
      <vt:lpstr>Exemple de API Gateway-uri</vt:lpstr>
      <vt:lpstr>Platforme pentru Cloud Computing</vt:lpstr>
      <vt:lpstr>Platforma Amazon Web Services</vt:lpstr>
      <vt:lpstr>Servicii oferite de platforma Amazon Web Services</vt:lpstr>
      <vt:lpstr>Platforma Windows Azure</vt:lpstr>
      <vt:lpstr>Servicii oferite de platforma Windows Azure</vt:lpstr>
      <vt:lpstr>Platforma  Google Cloud</vt:lpstr>
      <vt:lpstr>Servicii oferite de platforma Google Cloud</vt:lpstr>
      <vt:lpstr>Platforma IBM Bluemix</vt:lpstr>
      <vt:lpstr>Servicii oferite de platforma IBM Blumix</vt:lpstr>
      <vt:lpstr>Implementarea Serviciilor în  Cloud</vt:lpstr>
      <vt:lpstr>Demo: AWS Lambda</vt:lpstr>
      <vt:lpstr>Demo: AWS Lambda (II)</vt:lpstr>
      <vt:lpstr>Demo: Azure Function</vt:lpstr>
      <vt:lpstr>Demo: Google Cloud Function</vt:lpstr>
      <vt:lpstr>Demo: Blumix Function as a service</vt:lpstr>
      <vt:lpstr>Demo: Blumix Function as a service (II)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1230</cp:revision>
  <dcterms:created xsi:type="dcterms:W3CDTF">2023-02-20T18:01:55Z</dcterms:created>
  <dcterms:modified xsi:type="dcterms:W3CDTF">2025-06-01T23:26:36Z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